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1" r:id="rId1"/>
  </p:sldMasterIdLst>
  <p:notesMasterIdLst>
    <p:notesMasterId r:id="rId25"/>
  </p:notesMasterIdLst>
  <p:sldIdLst>
    <p:sldId id="256" r:id="rId2"/>
    <p:sldId id="272" r:id="rId3"/>
    <p:sldId id="273" r:id="rId4"/>
    <p:sldId id="274" r:id="rId5"/>
    <p:sldId id="259" r:id="rId6"/>
    <p:sldId id="282" r:id="rId7"/>
    <p:sldId id="281" r:id="rId8"/>
    <p:sldId id="258" r:id="rId9"/>
    <p:sldId id="289" r:id="rId10"/>
    <p:sldId id="265" r:id="rId11"/>
    <p:sldId id="277" r:id="rId12"/>
    <p:sldId id="267" r:id="rId13"/>
    <p:sldId id="268" r:id="rId14"/>
    <p:sldId id="287" r:id="rId15"/>
    <p:sldId id="279" r:id="rId16"/>
    <p:sldId id="283" r:id="rId17"/>
    <p:sldId id="261" r:id="rId18"/>
    <p:sldId id="288" r:id="rId19"/>
    <p:sldId id="280" r:id="rId20"/>
    <p:sldId id="284" r:id="rId21"/>
    <p:sldId id="285" r:id="rId22"/>
    <p:sldId id="28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50" autoAdjust="0"/>
    <p:restoredTop sz="57397" autoAdjust="0"/>
  </p:normalViewPr>
  <p:slideViewPr>
    <p:cSldViewPr snapToGrid="0">
      <p:cViewPr varScale="1">
        <p:scale>
          <a:sx n="70" d="100"/>
          <a:sy n="70" d="100"/>
        </p:scale>
        <p:origin x="1136" y="176"/>
      </p:cViewPr>
      <p:guideLst/>
    </p:cSldViewPr>
  </p:slideViewPr>
  <p:outlineViewPr>
    <p:cViewPr>
      <p:scale>
        <a:sx n="33" d="100"/>
        <a:sy n="33" d="100"/>
      </p:scale>
      <p:origin x="0" y="-136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24A6F-4BB3-4322-8645-CB1A5458550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AB5ED093-826C-4BF3-8DC0-7110068EE650}">
      <dgm:prSet phldrT="[Text]" phldr="0"/>
      <dgm:spPr>
        <a:noFill/>
        <a:ln>
          <a:solidFill>
            <a:schemeClr val="tx1"/>
          </a:solidFill>
        </a:ln>
      </dgm:spPr>
      <dgm:t>
        <a:bodyPr/>
        <a:lstStyle/>
        <a:p>
          <a:r>
            <a:rPr lang="de-DE" dirty="0">
              <a:solidFill>
                <a:schemeClr val="tx1"/>
              </a:solidFill>
            </a:rPr>
            <a:t>Struktur und Verständlichkeit</a:t>
          </a:r>
        </a:p>
      </dgm:t>
    </dgm:pt>
    <dgm:pt modelId="{4ECBEE6E-10DB-4C72-ADC0-F6EC4AF4B41E}" type="parTrans" cxnId="{2660A1DD-37E8-418B-BA3E-68CD8FE1713E}">
      <dgm:prSet/>
      <dgm:spPr/>
      <dgm:t>
        <a:bodyPr/>
        <a:lstStyle/>
        <a:p>
          <a:endParaRPr lang="de-DE"/>
        </a:p>
      </dgm:t>
    </dgm:pt>
    <dgm:pt modelId="{1EE15F59-E661-4489-9B1D-598340521819}" type="sibTrans" cxnId="{2660A1DD-37E8-418B-BA3E-68CD8FE1713E}">
      <dgm:prSet/>
      <dgm:spPr/>
      <dgm:t>
        <a:bodyPr/>
        <a:lstStyle/>
        <a:p>
          <a:endParaRPr lang="de-DE"/>
        </a:p>
      </dgm:t>
    </dgm:pt>
    <dgm:pt modelId="{427CB30A-6537-4A80-A8C6-5FD6194172CE}">
      <dgm:prSet phldrT="[Text]" phldr="0"/>
      <dgm:spPr>
        <a:noFill/>
        <a:ln>
          <a:solidFill>
            <a:schemeClr val="tx1"/>
          </a:solidFill>
        </a:ln>
      </dgm:spPr>
      <dgm:t>
        <a:bodyPr/>
        <a:lstStyle/>
        <a:p>
          <a:r>
            <a:rPr lang="de-DE" dirty="0">
              <a:solidFill>
                <a:schemeClr val="tx1"/>
              </a:solidFill>
            </a:rPr>
            <a:t>Räumliche Orientierung </a:t>
          </a:r>
        </a:p>
      </dgm:t>
    </dgm:pt>
    <dgm:pt modelId="{0485C18B-3DE8-4577-B98A-955EBF29B9FA}" type="parTrans" cxnId="{63D96DE0-E21E-4AF6-A3DC-C6F557C28D4B}">
      <dgm:prSet/>
      <dgm:spPr/>
      <dgm:t>
        <a:bodyPr/>
        <a:lstStyle/>
        <a:p>
          <a:endParaRPr lang="de-DE"/>
        </a:p>
      </dgm:t>
    </dgm:pt>
    <dgm:pt modelId="{C389D329-2EB1-4D44-AA36-D282947C58CE}" type="sibTrans" cxnId="{63D96DE0-E21E-4AF6-A3DC-C6F557C28D4B}">
      <dgm:prSet/>
      <dgm:spPr/>
      <dgm:t>
        <a:bodyPr/>
        <a:lstStyle/>
        <a:p>
          <a:endParaRPr lang="de-DE"/>
        </a:p>
      </dgm:t>
    </dgm:pt>
    <dgm:pt modelId="{A2C4A34E-E345-40E9-8EBC-66339966AD1B}">
      <dgm:prSet phldrT="[Text]" phldr="0"/>
      <dgm:spPr>
        <a:noFill/>
        <a:ln>
          <a:solidFill>
            <a:schemeClr val="tx1"/>
          </a:solidFill>
        </a:ln>
      </dgm:spPr>
      <dgm:t>
        <a:bodyPr/>
        <a:lstStyle/>
        <a:p>
          <a:r>
            <a:rPr lang="de-DE" dirty="0">
              <a:solidFill>
                <a:schemeClr val="tx1"/>
              </a:solidFill>
            </a:rPr>
            <a:t>Sprachstil</a:t>
          </a:r>
        </a:p>
      </dgm:t>
    </dgm:pt>
    <dgm:pt modelId="{4CE194DA-7EFD-4954-AB8E-AF3636586AED}" type="parTrans" cxnId="{ABE73D33-46D3-4F3B-8DF9-8BD273042D11}">
      <dgm:prSet/>
      <dgm:spPr/>
      <dgm:t>
        <a:bodyPr/>
        <a:lstStyle/>
        <a:p>
          <a:endParaRPr lang="de-DE"/>
        </a:p>
      </dgm:t>
    </dgm:pt>
    <dgm:pt modelId="{53E14AEC-5338-40A5-A192-5DA462ABEF3F}" type="sibTrans" cxnId="{ABE73D33-46D3-4F3B-8DF9-8BD273042D11}">
      <dgm:prSet/>
      <dgm:spPr/>
      <dgm:t>
        <a:bodyPr/>
        <a:lstStyle/>
        <a:p>
          <a:endParaRPr lang="de-DE"/>
        </a:p>
      </dgm:t>
    </dgm:pt>
    <dgm:pt modelId="{57D80DB3-3E77-481E-A8E1-BEDF72CB4B5D}">
      <dgm:prSet phldrT="[Text]" phldr="0"/>
      <dgm:spPr>
        <a:noFill/>
        <a:ln>
          <a:solidFill>
            <a:schemeClr val="tx1"/>
          </a:solidFill>
        </a:ln>
      </dgm:spPr>
      <dgm:t>
        <a:bodyPr/>
        <a:lstStyle/>
        <a:p>
          <a:r>
            <a:rPr lang="de-DE" dirty="0">
              <a:solidFill>
                <a:schemeClr val="tx1"/>
              </a:solidFill>
            </a:rPr>
            <a:t>Kürze und Präzision </a:t>
          </a:r>
        </a:p>
      </dgm:t>
    </dgm:pt>
    <dgm:pt modelId="{A69C6DF1-65B8-4CA3-B88F-C4DB03A9F502}" type="parTrans" cxnId="{08BA7E87-3AF0-4787-AE42-1F97A812F66F}">
      <dgm:prSet/>
      <dgm:spPr/>
      <dgm:t>
        <a:bodyPr/>
        <a:lstStyle/>
        <a:p>
          <a:endParaRPr lang="de-DE"/>
        </a:p>
      </dgm:t>
    </dgm:pt>
    <dgm:pt modelId="{114DB558-CCB9-47FE-9894-CDF40F0B9957}" type="sibTrans" cxnId="{08BA7E87-3AF0-4787-AE42-1F97A812F66F}">
      <dgm:prSet/>
      <dgm:spPr/>
      <dgm:t>
        <a:bodyPr/>
        <a:lstStyle/>
        <a:p>
          <a:endParaRPr lang="de-DE"/>
        </a:p>
      </dgm:t>
    </dgm:pt>
    <dgm:pt modelId="{B33546C4-06B4-41A1-BA57-7EDB082FD5B6}">
      <dgm:prSet phldrT="[Text]" phldr="0"/>
      <dgm:spPr>
        <a:noFill/>
        <a:ln>
          <a:solidFill>
            <a:schemeClr val="tx1"/>
          </a:solidFill>
        </a:ln>
      </dgm:spPr>
      <dgm:t>
        <a:bodyPr/>
        <a:lstStyle/>
        <a:p>
          <a:r>
            <a:rPr lang="de-DE" dirty="0">
              <a:solidFill>
                <a:schemeClr val="tx1"/>
              </a:solidFill>
            </a:rPr>
            <a:t>Timing </a:t>
          </a:r>
        </a:p>
      </dgm:t>
    </dgm:pt>
    <dgm:pt modelId="{1ACC45D9-3530-48FB-90A4-567CD21DD57F}" type="parTrans" cxnId="{B8148F8A-FD44-419F-9169-A4F2E404BD0E}">
      <dgm:prSet/>
      <dgm:spPr/>
      <dgm:t>
        <a:bodyPr/>
        <a:lstStyle/>
        <a:p>
          <a:endParaRPr lang="de-DE"/>
        </a:p>
      </dgm:t>
    </dgm:pt>
    <dgm:pt modelId="{4F7AAC8A-9F77-4A6E-A817-7DE086E36101}" type="sibTrans" cxnId="{B8148F8A-FD44-419F-9169-A4F2E404BD0E}">
      <dgm:prSet/>
      <dgm:spPr/>
      <dgm:t>
        <a:bodyPr/>
        <a:lstStyle/>
        <a:p>
          <a:endParaRPr lang="de-DE"/>
        </a:p>
      </dgm:t>
    </dgm:pt>
    <dgm:pt modelId="{B0A356F2-0193-4289-85DE-4F3EEC0F1B5A}">
      <dgm:prSet phldrT="[Text]" phldr="0"/>
      <dgm:spPr>
        <a:noFill/>
        <a:ln>
          <a:solidFill>
            <a:schemeClr val="tx1"/>
          </a:solidFill>
        </a:ln>
      </dgm:spPr>
      <dgm:t>
        <a:bodyPr/>
        <a:lstStyle/>
        <a:p>
          <a:r>
            <a:rPr lang="de-DE" dirty="0">
              <a:solidFill>
                <a:schemeClr val="tx1"/>
              </a:solidFill>
            </a:rPr>
            <a:t>Perspektivwechsel</a:t>
          </a:r>
        </a:p>
      </dgm:t>
    </dgm:pt>
    <dgm:pt modelId="{F08A3E93-4649-4350-B60E-42C7B49EAC53}" type="parTrans" cxnId="{69A885E9-03FC-49C2-B922-6303F3F36B67}">
      <dgm:prSet/>
      <dgm:spPr/>
      <dgm:t>
        <a:bodyPr/>
        <a:lstStyle/>
        <a:p>
          <a:endParaRPr lang="de-DE"/>
        </a:p>
      </dgm:t>
    </dgm:pt>
    <dgm:pt modelId="{C02CE70E-52DF-408F-90F6-B37D3CCE97D2}" type="sibTrans" cxnId="{69A885E9-03FC-49C2-B922-6303F3F36B67}">
      <dgm:prSet/>
      <dgm:spPr/>
      <dgm:t>
        <a:bodyPr/>
        <a:lstStyle/>
        <a:p>
          <a:endParaRPr lang="de-DE"/>
        </a:p>
      </dgm:t>
    </dgm:pt>
    <dgm:pt modelId="{2B841F71-62A5-4487-B984-3C32C2D35807}" type="pres">
      <dgm:prSet presAssocID="{42524A6F-4BB3-4322-8645-CB1A54585507}" presName="diagram" presStyleCnt="0">
        <dgm:presLayoutVars>
          <dgm:dir/>
          <dgm:resizeHandles val="exact"/>
        </dgm:presLayoutVars>
      </dgm:prSet>
      <dgm:spPr/>
    </dgm:pt>
    <dgm:pt modelId="{14C40159-A625-45AF-9765-7E5E3063E0DD}" type="pres">
      <dgm:prSet presAssocID="{AB5ED093-826C-4BF3-8DC0-7110068EE650}" presName="node" presStyleLbl="node1" presStyleIdx="0" presStyleCnt="6">
        <dgm:presLayoutVars>
          <dgm:bulletEnabled val="1"/>
        </dgm:presLayoutVars>
      </dgm:prSet>
      <dgm:spPr/>
    </dgm:pt>
    <dgm:pt modelId="{CA16E412-ECAF-42A5-B440-2A26D00FF2A4}" type="pres">
      <dgm:prSet presAssocID="{1EE15F59-E661-4489-9B1D-598340521819}" presName="sibTrans" presStyleCnt="0"/>
      <dgm:spPr/>
    </dgm:pt>
    <dgm:pt modelId="{AD6C28A9-9879-4E1E-8F2E-DC5C38A64571}" type="pres">
      <dgm:prSet presAssocID="{427CB30A-6537-4A80-A8C6-5FD6194172CE}" presName="node" presStyleLbl="node1" presStyleIdx="1" presStyleCnt="6">
        <dgm:presLayoutVars>
          <dgm:bulletEnabled val="1"/>
        </dgm:presLayoutVars>
      </dgm:prSet>
      <dgm:spPr/>
    </dgm:pt>
    <dgm:pt modelId="{9E48AA99-E7EE-4A2A-A9C8-AC7AFB4BA977}" type="pres">
      <dgm:prSet presAssocID="{C389D329-2EB1-4D44-AA36-D282947C58CE}" presName="sibTrans" presStyleCnt="0"/>
      <dgm:spPr/>
    </dgm:pt>
    <dgm:pt modelId="{3EE0013C-B417-4456-8041-AB970F765682}" type="pres">
      <dgm:prSet presAssocID="{A2C4A34E-E345-40E9-8EBC-66339966AD1B}" presName="node" presStyleLbl="node1" presStyleIdx="2" presStyleCnt="6">
        <dgm:presLayoutVars>
          <dgm:bulletEnabled val="1"/>
        </dgm:presLayoutVars>
      </dgm:prSet>
      <dgm:spPr/>
    </dgm:pt>
    <dgm:pt modelId="{14FE03EC-675B-45C9-A73C-3CD894CC7909}" type="pres">
      <dgm:prSet presAssocID="{53E14AEC-5338-40A5-A192-5DA462ABEF3F}" presName="sibTrans" presStyleCnt="0"/>
      <dgm:spPr/>
    </dgm:pt>
    <dgm:pt modelId="{804E5E24-03D7-4C9B-A306-D008BC5334C7}" type="pres">
      <dgm:prSet presAssocID="{57D80DB3-3E77-481E-A8E1-BEDF72CB4B5D}" presName="node" presStyleLbl="node1" presStyleIdx="3" presStyleCnt="6">
        <dgm:presLayoutVars>
          <dgm:bulletEnabled val="1"/>
        </dgm:presLayoutVars>
      </dgm:prSet>
      <dgm:spPr/>
    </dgm:pt>
    <dgm:pt modelId="{2562F667-A161-4C28-B8A0-AA484E90C24A}" type="pres">
      <dgm:prSet presAssocID="{114DB558-CCB9-47FE-9894-CDF40F0B9957}" presName="sibTrans" presStyleCnt="0"/>
      <dgm:spPr/>
    </dgm:pt>
    <dgm:pt modelId="{8B1E9953-5242-4145-B9A8-61116D51FA5A}" type="pres">
      <dgm:prSet presAssocID="{B33546C4-06B4-41A1-BA57-7EDB082FD5B6}" presName="node" presStyleLbl="node1" presStyleIdx="4" presStyleCnt="6">
        <dgm:presLayoutVars>
          <dgm:bulletEnabled val="1"/>
        </dgm:presLayoutVars>
      </dgm:prSet>
      <dgm:spPr/>
    </dgm:pt>
    <dgm:pt modelId="{F581C1E0-A982-4933-AA6C-EFD2111AB460}" type="pres">
      <dgm:prSet presAssocID="{4F7AAC8A-9F77-4A6E-A817-7DE086E36101}" presName="sibTrans" presStyleCnt="0"/>
      <dgm:spPr/>
    </dgm:pt>
    <dgm:pt modelId="{951BFC0C-F153-4DAC-B085-9288B526CFDE}" type="pres">
      <dgm:prSet presAssocID="{B0A356F2-0193-4289-85DE-4F3EEC0F1B5A}" presName="node" presStyleLbl="node1" presStyleIdx="5" presStyleCnt="6">
        <dgm:presLayoutVars>
          <dgm:bulletEnabled val="1"/>
        </dgm:presLayoutVars>
      </dgm:prSet>
      <dgm:spPr/>
    </dgm:pt>
  </dgm:ptLst>
  <dgm:cxnLst>
    <dgm:cxn modelId="{ABE73D33-46D3-4F3B-8DF9-8BD273042D11}" srcId="{42524A6F-4BB3-4322-8645-CB1A54585507}" destId="{A2C4A34E-E345-40E9-8EBC-66339966AD1B}" srcOrd="2" destOrd="0" parTransId="{4CE194DA-7EFD-4954-AB8E-AF3636586AED}" sibTransId="{53E14AEC-5338-40A5-A192-5DA462ABEF3F}"/>
    <dgm:cxn modelId="{B1667751-1A0A-4C5D-A03D-6B389CDC7F0E}" type="presOf" srcId="{57D80DB3-3E77-481E-A8E1-BEDF72CB4B5D}" destId="{804E5E24-03D7-4C9B-A306-D008BC5334C7}" srcOrd="0" destOrd="0" presId="urn:microsoft.com/office/officeart/2005/8/layout/default"/>
    <dgm:cxn modelId="{BBC73A5E-17C6-4DEB-B69D-62B601397191}" type="presOf" srcId="{B33546C4-06B4-41A1-BA57-7EDB082FD5B6}" destId="{8B1E9953-5242-4145-B9A8-61116D51FA5A}" srcOrd="0" destOrd="0" presId="urn:microsoft.com/office/officeart/2005/8/layout/default"/>
    <dgm:cxn modelId="{153D2E81-C7E8-45EB-BEE2-7EE0E5293285}" type="presOf" srcId="{AB5ED093-826C-4BF3-8DC0-7110068EE650}" destId="{14C40159-A625-45AF-9765-7E5E3063E0DD}" srcOrd="0" destOrd="0" presId="urn:microsoft.com/office/officeart/2005/8/layout/default"/>
    <dgm:cxn modelId="{08BA7E87-3AF0-4787-AE42-1F97A812F66F}" srcId="{42524A6F-4BB3-4322-8645-CB1A54585507}" destId="{57D80DB3-3E77-481E-A8E1-BEDF72CB4B5D}" srcOrd="3" destOrd="0" parTransId="{A69C6DF1-65B8-4CA3-B88F-C4DB03A9F502}" sibTransId="{114DB558-CCB9-47FE-9894-CDF40F0B9957}"/>
    <dgm:cxn modelId="{B8148F8A-FD44-419F-9169-A4F2E404BD0E}" srcId="{42524A6F-4BB3-4322-8645-CB1A54585507}" destId="{B33546C4-06B4-41A1-BA57-7EDB082FD5B6}" srcOrd="4" destOrd="0" parTransId="{1ACC45D9-3530-48FB-90A4-567CD21DD57F}" sibTransId="{4F7AAC8A-9F77-4A6E-A817-7DE086E36101}"/>
    <dgm:cxn modelId="{820922B2-7119-42D6-9DFA-C8F61E696B62}" type="presOf" srcId="{42524A6F-4BB3-4322-8645-CB1A54585507}" destId="{2B841F71-62A5-4487-B984-3C32C2D35807}" srcOrd="0" destOrd="0" presId="urn:microsoft.com/office/officeart/2005/8/layout/default"/>
    <dgm:cxn modelId="{FC1984BA-F16C-4C68-B849-24F8D3709AEE}" type="presOf" srcId="{427CB30A-6537-4A80-A8C6-5FD6194172CE}" destId="{AD6C28A9-9879-4E1E-8F2E-DC5C38A64571}" srcOrd="0" destOrd="0" presId="urn:microsoft.com/office/officeart/2005/8/layout/default"/>
    <dgm:cxn modelId="{899306D7-C732-4B2B-B38A-D52A1F2AE3E2}" type="presOf" srcId="{B0A356F2-0193-4289-85DE-4F3EEC0F1B5A}" destId="{951BFC0C-F153-4DAC-B085-9288B526CFDE}" srcOrd="0" destOrd="0" presId="urn:microsoft.com/office/officeart/2005/8/layout/default"/>
    <dgm:cxn modelId="{2660A1DD-37E8-418B-BA3E-68CD8FE1713E}" srcId="{42524A6F-4BB3-4322-8645-CB1A54585507}" destId="{AB5ED093-826C-4BF3-8DC0-7110068EE650}" srcOrd="0" destOrd="0" parTransId="{4ECBEE6E-10DB-4C72-ADC0-F6EC4AF4B41E}" sibTransId="{1EE15F59-E661-4489-9B1D-598340521819}"/>
    <dgm:cxn modelId="{63D96DE0-E21E-4AF6-A3DC-C6F557C28D4B}" srcId="{42524A6F-4BB3-4322-8645-CB1A54585507}" destId="{427CB30A-6537-4A80-A8C6-5FD6194172CE}" srcOrd="1" destOrd="0" parTransId="{0485C18B-3DE8-4577-B98A-955EBF29B9FA}" sibTransId="{C389D329-2EB1-4D44-AA36-D282947C58CE}"/>
    <dgm:cxn modelId="{69A885E9-03FC-49C2-B922-6303F3F36B67}" srcId="{42524A6F-4BB3-4322-8645-CB1A54585507}" destId="{B0A356F2-0193-4289-85DE-4F3EEC0F1B5A}" srcOrd="5" destOrd="0" parTransId="{F08A3E93-4649-4350-B60E-42C7B49EAC53}" sibTransId="{C02CE70E-52DF-408F-90F6-B37D3CCE97D2}"/>
    <dgm:cxn modelId="{F0873AF9-34AA-4DA4-9187-3081EE950344}" type="presOf" srcId="{A2C4A34E-E345-40E9-8EBC-66339966AD1B}" destId="{3EE0013C-B417-4456-8041-AB970F765682}" srcOrd="0" destOrd="0" presId="urn:microsoft.com/office/officeart/2005/8/layout/default"/>
    <dgm:cxn modelId="{EDA165D8-D2E2-42DD-BC6D-9FB69BCB9950}" type="presParOf" srcId="{2B841F71-62A5-4487-B984-3C32C2D35807}" destId="{14C40159-A625-45AF-9765-7E5E3063E0DD}" srcOrd="0" destOrd="0" presId="urn:microsoft.com/office/officeart/2005/8/layout/default"/>
    <dgm:cxn modelId="{5F359DF1-1F2E-4114-BE2F-74BE407D79B3}" type="presParOf" srcId="{2B841F71-62A5-4487-B984-3C32C2D35807}" destId="{CA16E412-ECAF-42A5-B440-2A26D00FF2A4}" srcOrd="1" destOrd="0" presId="urn:microsoft.com/office/officeart/2005/8/layout/default"/>
    <dgm:cxn modelId="{CA196A08-5809-48DD-8CC5-280698F321A0}" type="presParOf" srcId="{2B841F71-62A5-4487-B984-3C32C2D35807}" destId="{AD6C28A9-9879-4E1E-8F2E-DC5C38A64571}" srcOrd="2" destOrd="0" presId="urn:microsoft.com/office/officeart/2005/8/layout/default"/>
    <dgm:cxn modelId="{0435B789-C2AE-4598-BBCD-B521A6496E9D}" type="presParOf" srcId="{2B841F71-62A5-4487-B984-3C32C2D35807}" destId="{9E48AA99-E7EE-4A2A-A9C8-AC7AFB4BA977}" srcOrd="3" destOrd="0" presId="urn:microsoft.com/office/officeart/2005/8/layout/default"/>
    <dgm:cxn modelId="{792B3DAB-5E60-479F-9B3C-BCDE229E5677}" type="presParOf" srcId="{2B841F71-62A5-4487-B984-3C32C2D35807}" destId="{3EE0013C-B417-4456-8041-AB970F765682}" srcOrd="4" destOrd="0" presId="urn:microsoft.com/office/officeart/2005/8/layout/default"/>
    <dgm:cxn modelId="{03381B90-D3CA-4A39-B677-01A0DCD572BF}" type="presParOf" srcId="{2B841F71-62A5-4487-B984-3C32C2D35807}" destId="{14FE03EC-675B-45C9-A73C-3CD894CC7909}" srcOrd="5" destOrd="0" presId="urn:microsoft.com/office/officeart/2005/8/layout/default"/>
    <dgm:cxn modelId="{6E13BE55-0BD5-4DC9-B876-E0EA92987F4F}" type="presParOf" srcId="{2B841F71-62A5-4487-B984-3C32C2D35807}" destId="{804E5E24-03D7-4C9B-A306-D008BC5334C7}" srcOrd="6" destOrd="0" presId="urn:microsoft.com/office/officeart/2005/8/layout/default"/>
    <dgm:cxn modelId="{57945E61-F1F7-4A11-A42C-D80C8F410D16}" type="presParOf" srcId="{2B841F71-62A5-4487-B984-3C32C2D35807}" destId="{2562F667-A161-4C28-B8A0-AA484E90C24A}" srcOrd="7" destOrd="0" presId="urn:microsoft.com/office/officeart/2005/8/layout/default"/>
    <dgm:cxn modelId="{058420DE-959D-4E55-A0D7-7824194E1285}" type="presParOf" srcId="{2B841F71-62A5-4487-B984-3C32C2D35807}" destId="{8B1E9953-5242-4145-B9A8-61116D51FA5A}" srcOrd="8" destOrd="0" presId="urn:microsoft.com/office/officeart/2005/8/layout/default"/>
    <dgm:cxn modelId="{198333D4-0380-41D9-BAFD-C198795109D0}" type="presParOf" srcId="{2B841F71-62A5-4487-B984-3C32C2D35807}" destId="{F581C1E0-A982-4933-AA6C-EFD2111AB460}" srcOrd="9" destOrd="0" presId="urn:microsoft.com/office/officeart/2005/8/layout/default"/>
    <dgm:cxn modelId="{35941E02-77E2-4CA7-AA2E-FF0E870880C0}" type="presParOf" srcId="{2B841F71-62A5-4487-B984-3C32C2D35807}" destId="{951BFC0C-F153-4DAC-B085-9288B526CFD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7676F3-5B5A-411B-A874-7A5591F89E52}"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1B6085A9-D935-43C1-B6AA-190AFF432881}">
      <dgm:prSet custT="1"/>
      <dgm:spPr/>
      <dgm:t>
        <a:bodyPr/>
        <a:lstStyle/>
        <a:p>
          <a:pPr>
            <a:lnSpc>
              <a:spcPct val="150000"/>
            </a:lnSpc>
          </a:pPr>
          <a:r>
            <a:rPr lang="en-US" sz="2000" dirty="0">
              <a:latin typeface="Arial" panose="020B0604020202020204" pitchFamily="34" charset="0"/>
              <a:cs typeface="Arial" panose="020B0604020202020204" pitchFamily="34" charset="0"/>
            </a:rPr>
            <a:t>Wie </a:t>
          </a:r>
          <a:r>
            <a:rPr lang="en-US" sz="2000" dirty="0" err="1">
              <a:latin typeface="Arial" panose="020B0604020202020204" pitchFamily="34" charset="0"/>
              <a:cs typeface="Arial" panose="020B0604020202020204" pitchFamily="34" charset="0"/>
            </a:rPr>
            <a:t>ist</a:t>
          </a:r>
          <a:r>
            <a:rPr lang="en-US" sz="2000" dirty="0">
              <a:latin typeface="Arial" panose="020B0604020202020204" pitchFamily="34" charset="0"/>
              <a:cs typeface="Arial" panose="020B0604020202020204" pitchFamily="34" charset="0"/>
            </a:rPr>
            <a:t> die Stimmung </a:t>
          </a:r>
          <a:r>
            <a:rPr lang="en-US" sz="2000" dirty="0" err="1">
              <a:latin typeface="Arial" panose="020B0604020202020204" pitchFamily="34" charset="0"/>
              <a:cs typeface="Arial" panose="020B0604020202020204" pitchFamily="34" charset="0"/>
            </a:rPr>
            <a:t>zwischen</a:t>
          </a:r>
          <a:r>
            <a:rPr lang="en-US" sz="2000" dirty="0">
              <a:latin typeface="Arial" panose="020B0604020202020204" pitchFamily="34" charset="0"/>
              <a:cs typeface="Arial" panose="020B0604020202020204" pitchFamily="34" charset="0"/>
            </a:rPr>
            <a:t> den </a:t>
          </a:r>
          <a:r>
            <a:rPr lang="en-US" sz="2000" dirty="0" err="1">
              <a:latin typeface="Arial" panose="020B0604020202020204" pitchFamily="34" charset="0"/>
              <a:cs typeface="Arial" panose="020B0604020202020204" pitchFamily="34" charset="0"/>
            </a:rPr>
            <a:t>Personen</a:t>
          </a:r>
          <a:r>
            <a:rPr lang="en-US" sz="2000" dirty="0">
              <a:latin typeface="Arial" panose="020B0604020202020204" pitchFamily="34" charset="0"/>
              <a:cs typeface="Arial" panose="020B0604020202020204" pitchFamily="34" charset="0"/>
            </a:rPr>
            <a: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867951A-2E30-4142-B606-7C87B65F5F56}" type="parTrans" cxnId="{62E07279-C48E-4CFE-9DF8-6B61D0517ED5}">
      <dgm:prSet/>
      <dgm:spPr/>
      <dgm:t>
        <a:bodyPr/>
        <a:lstStyle/>
        <a:p>
          <a:pPr>
            <a:lnSpc>
              <a:spcPct val="150000"/>
            </a:lnSpc>
          </a:pPr>
          <a:endParaRPr lang="en-US"/>
        </a:p>
      </dgm:t>
    </dgm:pt>
    <dgm:pt modelId="{227CA38C-F273-47ED-8193-053B4140AEF1}" type="sibTrans" cxnId="{62E07279-C48E-4CFE-9DF8-6B61D0517ED5}">
      <dgm:prSet/>
      <dgm:spPr/>
      <dgm:t>
        <a:bodyPr/>
        <a:lstStyle/>
        <a:p>
          <a:pPr>
            <a:lnSpc>
              <a:spcPct val="150000"/>
            </a:lnSpc>
          </a:pPr>
          <a:endParaRPr lang="en-US"/>
        </a:p>
      </dgm:t>
    </dgm:pt>
    <dgm:pt modelId="{620EEA56-AB46-4080-A2E7-FCB1F6D0A66C}">
      <dgm:prSet custT="1"/>
      <dgm:spPr/>
      <dgm:t>
        <a:bodyPr/>
        <a:lstStyle/>
        <a:p>
          <a:pPr>
            <a:lnSpc>
              <a:spcPct val="150000"/>
            </a:lnSpc>
          </a:pPr>
          <a:r>
            <a:rPr lang="de-DE" sz="2000" dirty="0">
              <a:latin typeface="Arial" panose="020B0604020202020204" pitchFamily="34" charset="0"/>
              <a:cs typeface="Arial" panose="020B0604020202020204" pitchFamily="34" charset="0"/>
            </a:rPr>
            <a:t>Wo spielt die Szene?</a:t>
          </a:r>
          <a:endParaRPr lang="en-US" sz="20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4A90158-B1BF-47C0-BBC6-5FFDF4647ED8}" type="parTrans" cxnId="{EBA23E80-9C43-4377-9439-9FC0E53AFA62}">
      <dgm:prSet/>
      <dgm:spPr/>
      <dgm:t>
        <a:bodyPr/>
        <a:lstStyle/>
        <a:p>
          <a:pPr>
            <a:lnSpc>
              <a:spcPct val="150000"/>
            </a:lnSpc>
          </a:pPr>
          <a:endParaRPr lang="en-US"/>
        </a:p>
      </dgm:t>
    </dgm:pt>
    <dgm:pt modelId="{E1ABEF4D-6B8B-4EC0-8591-B1E9998ED887}" type="sibTrans" cxnId="{EBA23E80-9C43-4377-9439-9FC0E53AFA62}">
      <dgm:prSet/>
      <dgm:spPr/>
      <dgm:t>
        <a:bodyPr/>
        <a:lstStyle/>
        <a:p>
          <a:pPr>
            <a:lnSpc>
              <a:spcPct val="150000"/>
            </a:lnSpc>
          </a:pPr>
          <a:endParaRPr lang="en-US"/>
        </a:p>
      </dgm:t>
    </dgm:pt>
    <dgm:pt modelId="{37A86B68-7A1F-4E53-ADCC-A9AC165F16D9}">
      <dgm:prSet custT="1"/>
      <dgm:spPr/>
      <dgm:t>
        <a:bodyPr/>
        <a:lstStyle/>
        <a:p>
          <a:pPr>
            <a:lnSpc>
              <a:spcPct val="150000"/>
            </a:lnSpc>
          </a:pPr>
          <a:r>
            <a:rPr lang="de-DE" sz="2000" dirty="0">
              <a:latin typeface="Arial" panose="020B0604020202020204" pitchFamily="34" charset="0"/>
              <a:cs typeface="Arial" panose="020B0604020202020204" pitchFamily="34" charset="0"/>
            </a:rPr>
            <a:t>Welche Jahreszeit ist in der Szene?</a:t>
          </a:r>
          <a:endParaRPr lang="en-US" sz="20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829219D-77C0-4CBA-8C1B-91D1904FBDFA}" type="parTrans" cxnId="{1B4D2B86-17B4-408C-AE03-826A0BF2FAB0}">
      <dgm:prSet/>
      <dgm:spPr/>
      <dgm:t>
        <a:bodyPr/>
        <a:lstStyle/>
        <a:p>
          <a:pPr>
            <a:lnSpc>
              <a:spcPct val="150000"/>
            </a:lnSpc>
          </a:pPr>
          <a:endParaRPr lang="en-US"/>
        </a:p>
      </dgm:t>
    </dgm:pt>
    <dgm:pt modelId="{257504AA-CB9E-4449-8EFB-9FF3A4F46BFA}" type="sibTrans" cxnId="{1B4D2B86-17B4-408C-AE03-826A0BF2FAB0}">
      <dgm:prSet/>
      <dgm:spPr/>
      <dgm:t>
        <a:bodyPr/>
        <a:lstStyle/>
        <a:p>
          <a:pPr>
            <a:lnSpc>
              <a:spcPct val="150000"/>
            </a:lnSpc>
          </a:pPr>
          <a:endParaRPr lang="en-US"/>
        </a:p>
      </dgm:t>
    </dgm:pt>
    <dgm:pt modelId="{516DE8D4-1E4C-4EFE-858B-AA1C9E360371}">
      <dgm:prSet custT="1"/>
      <dgm:spPr/>
      <dgm:t>
        <a:bodyPr/>
        <a:lstStyle/>
        <a:p>
          <a:pPr>
            <a:lnSpc>
              <a:spcPct val="150000"/>
            </a:lnSpc>
          </a:pPr>
          <a:r>
            <a:rPr lang="de-DE" sz="2000" dirty="0">
              <a:latin typeface="Arial" panose="020B0604020202020204" pitchFamily="34" charset="0"/>
              <a:cs typeface="Arial" panose="020B0604020202020204" pitchFamily="34" charset="0"/>
            </a:rPr>
            <a:t>Wie alt schätzt Ihr die Personen?</a:t>
          </a:r>
          <a:endParaRPr lang="en-US" sz="20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04DF666-8F26-4864-827A-E9AD4CC7ECD7}" type="parTrans" cxnId="{B418DA0E-22AB-4C66-9EBB-8F25975C6209}">
      <dgm:prSet/>
      <dgm:spPr/>
      <dgm:t>
        <a:bodyPr/>
        <a:lstStyle/>
        <a:p>
          <a:pPr>
            <a:lnSpc>
              <a:spcPct val="150000"/>
            </a:lnSpc>
          </a:pPr>
          <a:endParaRPr lang="en-US"/>
        </a:p>
      </dgm:t>
    </dgm:pt>
    <dgm:pt modelId="{6CC4A32A-3AA9-4000-A4BE-281D442CCB11}" type="sibTrans" cxnId="{B418DA0E-22AB-4C66-9EBB-8F25975C6209}">
      <dgm:prSet/>
      <dgm:spPr/>
      <dgm:t>
        <a:bodyPr/>
        <a:lstStyle/>
        <a:p>
          <a:pPr>
            <a:lnSpc>
              <a:spcPct val="150000"/>
            </a:lnSpc>
          </a:pPr>
          <a:endParaRPr lang="en-US"/>
        </a:p>
      </dgm:t>
    </dgm:pt>
    <dgm:pt modelId="{3BA03DBD-1B39-43C8-B7BE-C0D86D021D02}">
      <dgm:prSet custT="1"/>
      <dgm:spPr/>
      <dgm:t>
        <a:bodyPr/>
        <a:lstStyle/>
        <a:p>
          <a:pPr>
            <a:lnSpc>
              <a:spcPct val="150000"/>
            </a:lnSpc>
          </a:pPr>
          <a:r>
            <a:rPr lang="de-DE" sz="2000" dirty="0">
              <a:latin typeface="Arial" panose="020B0604020202020204" pitchFamily="34" charset="0"/>
              <a:cs typeface="Arial" panose="020B0604020202020204" pitchFamily="34" charset="0"/>
            </a:rPr>
            <a:t>Welche Haarfarbe haben die Personen?</a:t>
          </a:r>
          <a:endParaRPr lang="en-US" sz="20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45D6918-F8E3-4142-B9FD-4B49EFC716DA}" type="parTrans" cxnId="{97C8E91A-70D0-494C-9892-F75E9FEA7168}">
      <dgm:prSet/>
      <dgm:spPr/>
      <dgm:t>
        <a:bodyPr/>
        <a:lstStyle/>
        <a:p>
          <a:pPr>
            <a:lnSpc>
              <a:spcPct val="150000"/>
            </a:lnSpc>
          </a:pPr>
          <a:endParaRPr lang="en-US"/>
        </a:p>
      </dgm:t>
    </dgm:pt>
    <dgm:pt modelId="{AE7E103C-0555-4A86-B169-21D16AE8F155}" type="sibTrans" cxnId="{97C8E91A-70D0-494C-9892-F75E9FEA7168}">
      <dgm:prSet/>
      <dgm:spPr/>
      <dgm:t>
        <a:bodyPr/>
        <a:lstStyle/>
        <a:p>
          <a:pPr>
            <a:lnSpc>
              <a:spcPct val="150000"/>
            </a:lnSpc>
          </a:pPr>
          <a:endParaRPr lang="en-US"/>
        </a:p>
      </dgm:t>
    </dgm:pt>
    <dgm:pt modelId="{5AFDBEA8-5B28-4A5C-B74F-62BBE99847A2}">
      <dgm:prSet custT="1"/>
      <dgm:spPr/>
      <dgm:t>
        <a:bodyPr/>
        <a:lstStyle/>
        <a:p>
          <a:pPr>
            <a:lnSpc>
              <a:spcPct val="150000"/>
            </a:lnSpc>
          </a:pPr>
          <a:r>
            <a:rPr lang="de-DE" sz="2000" dirty="0">
              <a:latin typeface="Arial" panose="020B0604020202020204" pitchFamily="34" charset="0"/>
              <a:cs typeface="Arial" panose="020B0604020202020204" pitchFamily="34" charset="0"/>
            </a:rPr>
            <a:t>Welche Statur haben die Personen?</a:t>
          </a:r>
          <a:endParaRPr lang="en-US" sz="20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23B87A1-CD78-4294-A228-18B8C5FE0AE5}" type="parTrans" cxnId="{E783374B-1435-491B-AC78-A081B456B715}">
      <dgm:prSet/>
      <dgm:spPr/>
      <dgm:t>
        <a:bodyPr/>
        <a:lstStyle/>
        <a:p>
          <a:pPr>
            <a:lnSpc>
              <a:spcPct val="150000"/>
            </a:lnSpc>
          </a:pPr>
          <a:endParaRPr lang="en-US"/>
        </a:p>
      </dgm:t>
    </dgm:pt>
    <dgm:pt modelId="{6F3D143E-D33C-41BD-A6E1-200663F74DDA}" type="sibTrans" cxnId="{E783374B-1435-491B-AC78-A081B456B715}">
      <dgm:prSet/>
      <dgm:spPr/>
      <dgm:t>
        <a:bodyPr/>
        <a:lstStyle/>
        <a:p>
          <a:pPr>
            <a:lnSpc>
              <a:spcPct val="150000"/>
            </a:lnSpc>
          </a:pPr>
          <a:endParaRPr lang="en-US"/>
        </a:p>
      </dgm:t>
    </dgm:pt>
    <dgm:pt modelId="{CA475ADE-4F10-4FF7-9C9C-1C9324AA203D}">
      <dgm:prSet custT="1"/>
      <dgm:spPr/>
      <dgm:t>
        <a:bodyPr/>
        <a:lstStyle/>
        <a:p>
          <a:pPr>
            <a:lnSpc>
              <a:spcPct val="150000"/>
            </a:lnSpc>
          </a:pPr>
          <a:r>
            <a:rPr lang="de-DE" sz="2000" dirty="0">
              <a:latin typeface="Arial" panose="020B0604020202020204" pitchFamily="34" charset="0"/>
              <a:cs typeface="Arial" panose="020B0604020202020204" pitchFamily="34" charset="0"/>
            </a:rPr>
            <a:t>In welcher Verbindung stehen die Personen zueinander?</a:t>
          </a:r>
          <a:endParaRPr lang="en-US" sz="20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67E8133-3189-4D36-ADDF-DC57D9C29347}" type="parTrans" cxnId="{68F35E2B-E288-4804-9ADD-F66F8D0A5286}">
      <dgm:prSet/>
      <dgm:spPr/>
      <dgm:t>
        <a:bodyPr/>
        <a:lstStyle/>
        <a:p>
          <a:pPr>
            <a:lnSpc>
              <a:spcPct val="150000"/>
            </a:lnSpc>
          </a:pPr>
          <a:endParaRPr lang="en-US"/>
        </a:p>
      </dgm:t>
    </dgm:pt>
    <dgm:pt modelId="{D37FF6AA-A206-46C5-859A-82289D825E9C}" type="sibTrans" cxnId="{68F35E2B-E288-4804-9ADD-F66F8D0A5286}">
      <dgm:prSet/>
      <dgm:spPr/>
      <dgm:t>
        <a:bodyPr/>
        <a:lstStyle/>
        <a:p>
          <a:pPr>
            <a:lnSpc>
              <a:spcPct val="150000"/>
            </a:lnSpc>
          </a:pPr>
          <a:endParaRPr lang="en-US"/>
        </a:p>
      </dgm:t>
    </dgm:pt>
    <dgm:pt modelId="{BB872A57-8D88-5C40-B2A1-9DFC8E210ECA}" type="pres">
      <dgm:prSet presAssocID="{6B7676F3-5B5A-411B-A874-7A5591F89E52}" presName="diagram" presStyleCnt="0">
        <dgm:presLayoutVars>
          <dgm:dir/>
          <dgm:resizeHandles val="exact"/>
        </dgm:presLayoutVars>
      </dgm:prSet>
      <dgm:spPr/>
    </dgm:pt>
    <dgm:pt modelId="{2519EBD4-E2C5-ED4F-B742-48A6A557873E}" type="pres">
      <dgm:prSet presAssocID="{620EEA56-AB46-4080-A2E7-FCB1F6D0A66C}" presName="node" presStyleLbl="node1" presStyleIdx="0" presStyleCnt="7">
        <dgm:presLayoutVars>
          <dgm:bulletEnabled val="1"/>
        </dgm:presLayoutVars>
      </dgm:prSet>
      <dgm:spPr/>
    </dgm:pt>
    <dgm:pt modelId="{05C93DCC-CDB0-EA42-B21B-26582937690E}" type="pres">
      <dgm:prSet presAssocID="{E1ABEF4D-6B8B-4EC0-8591-B1E9998ED887}" presName="sibTrans" presStyleCnt="0"/>
      <dgm:spPr/>
    </dgm:pt>
    <dgm:pt modelId="{DE3ED891-9414-A141-96A2-FE29E8B9A210}" type="pres">
      <dgm:prSet presAssocID="{37A86B68-7A1F-4E53-ADCC-A9AC165F16D9}" presName="node" presStyleLbl="node1" presStyleIdx="1" presStyleCnt="7">
        <dgm:presLayoutVars>
          <dgm:bulletEnabled val="1"/>
        </dgm:presLayoutVars>
      </dgm:prSet>
      <dgm:spPr/>
    </dgm:pt>
    <dgm:pt modelId="{2EFAFE1A-5822-A141-91FD-E3238C21BA99}" type="pres">
      <dgm:prSet presAssocID="{257504AA-CB9E-4449-8EFB-9FF3A4F46BFA}" presName="sibTrans" presStyleCnt="0"/>
      <dgm:spPr/>
    </dgm:pt>
    <dgm:pt modelId="{9AE942BF-873D-DA49-97CC-AAEAE15ABA6E}" type="pres">
      <dgm:prSet presAssocID="{516DE8D4-1E4C-4EFE-858B-AA1C9E360371}" presName="node" presStyleLbl="node1" presStyleIdx="2" presStyleCnt="7">
        <dgm:presLayoutVars>
          <dgm:bulletEnabled val="1"/>
        </dgm:presLayoutVars>
      </dgm:prSet>
      <dgm:spPr/>
    </dgm:pt>
    <dgm:pt modelId="{C375C286-D042-F54E-8F82-B49F63AFCD6D}" type="pres">
      <dgm:prSet presAssocID="{6CC4A32A-3AA9-4000-A4BE-281D442CCB11}" presName="sibTrans" presStyleCnt="0"/>
      <dgm:spPr/>
    </dgm:pt>
    <dgm:pt modelId="{5ECC6C72-FF10-7C42-8B49-A45F6EA9FB7A}" type="pres">
      <dgm:prSet presAssocID="{3BA03DBD-1B39-43C8-B7BE-C0D86D021D02}" presName="node" presStyleLbl="node1" presStyleIdx="3" presStyleCnt="7">
        <dgm:presLayoutVars>
          <dgm:bulletEnabled val="1"/>
        </dgm:presLayoutVars>
      </dgm:prSet>
      <dgm:spPr/>
    </dgm:pt>
    <dgm:pt modelId="{49099E7F-2197-7F4D-8E7D-E574BCD4662C}" type="pres">
      <dgm:prSet presAssocID="{AE7E103C-0555-4A86-B169-21D16AE8F155}" presName="sibTrans" presStyleCnt="0"/>
      <dgm:spPr/>
    </dgm:pt>
    <dgm:pt modelId="{60FF919F-EBEE-B94F-9917-DB6D52511D71}" type="pres">
      <dgm:prSet presAssocID="{5AFDBEA8-5B28-4A5C-B74F-62BBE99847A2}" presName="node" presStyleLbl="node1" presStyleIdx="4" presStyleCnt="7">
        <dgm:presLayoutVars>
          <dgm:bulletEnabled val="1"/>
        </dgm:presLayoutVars>
      </dgm:prSet>
      <dgm:spPr/>
    </dgm:pt>
    <dgm:pt modelId="{6E7B0E20-7905-2742-9A51-D3ACBD7E340D}" type="pres">
      <dgm:prSet presAssocID="{6F3D143E-D33C-41BD-A6E1-200663F74DDA}" presName="sibTrans" presStyleCnt="0"/>
      <dgm:spPr/>
    </dgm:pt>
    <dgm:pt modelId="{C175D9C7-8E9E-3B47-84E5-CEC7C86F40A9}" type="pres">
      <dgm:prSet presAssocID="{CA475ADE-4F10-4FF7-9C9C-1C9324AA203D}" presName="node" presStyleLbl="node1" presStyleIdx="5" presStyleCnt="7">
        <dgm:presLayoutVars>
          <dgm:bulletEnabled val="1"/>
        </dgm:presLayoutVars>
      </dgm:prSet>
      <dgm:spPr/>
    </dgm:pt>
    <dgm:pt modelId="{C75C48A9-84ED-464A-82A0-16C80D063C33}" type="pres">
      <dgm:prSet presAssocID="{D37FF6AA-A206-46C5-859A-82289D825E9C}" presName="sibTrans" presStyleCnt="0"/>
      <dgm:spPr/>
    </dgm:pt>
    <dgm:pt modelId="{59A60E6A-6054-8A48-A485-8D7D06ADF844}" type="pres">
      <dgm:prSet presAssocID="{1B6085A9-D935-43C1-B6AA-190AFF432881}" presName="node" presStyleLbl="node1" presStyleIdx="6" presStyleCnt="7">
        <dgm:presLayoutVars>
          <dgm:bulletEnabled val="1"/>
        </dgm:presLayoutVars>
      </dgm:prSet>
      <dgm:spPr/>
    </dgm:pt>
  </dgm:ptLst>
  <dgm:cxnLst>
    <dgm:cxn modelId="{B418DA0E-22AB-4C66-9EBB-8F25975C6209}" srcId="{6B7676F3-5B5A-411B-A874-7A5591F89E52}" destId="{516DE8D4-1E4C-4EFE-858B-AA1C9E360371}" srcOrd="2" destOrd="0" parTransId="{004DF666-8F26-4864-827A-E9AD4CC7ECD7}" sibTransId="{6CC4A32A-3AA9-4000-A4BE-281D442CCB11}"/>
    <dgm:cxn modelId="{97C8E91A-70D0-494C-9892-F75E9FEA7168}" srcId="{6B7676F3-5B5A-411B-A874-7A5591F89E52}" destId="{3BA03DBD-1B39-43C8-B7BE-C0D86D021D02}" srcOrd="3" destOrd="0" parTransId="{845D6918-F8E3-4142-B9FD-4B49EFC716DA}" sibTransId="{AE7E103C-0555-4A86-B169-21D16AE8F155}"/>
    <dgm:cxn modelId="{68F35E2B-E288-4804-9ADD-F66F8D0A5286}" srcId="{6B7676F3-5B5A-411B-A874-7A5591F89E52}" destId="{CA475ADE-4F10-4FF7-9C9C-1C9324AA203D}" srcOrd="5" destOrd="0" parTransId="{067E8133-3189-4D36-ADDF-DC57D9C29347}" sibTransId="{D37FF6AA-A206-46C5-859A-82289D825E9C}"/>
    <dgm:cxn modelId="{E783374B-1435-491B-AC78-A081B456B715}" srcId="{6B7676F3-5B5A-411B-A874-7A5591F89E52}" destId="{5AFDBEA8-5B28-4A5C-B74F-62BBE99847A2}" srcOrd="4" destOrd="0" parTransId="{323B87A1-CD78-4294-A228-18B8C5FE0AE5}" sibTransId="{6F3D143E-D33C-41BD-A6E1-200663F74DDA}"/>
    <dgm:cxn modelId="{F28C5A66-4920-8145-985B-DA1630102CCF}" type="presOf" srcId="{620EEA56-AB46-4080-A2E7-FCB1F6D0A66C}" destId="{2519EBD4-E2C5-ED4F-B742-48A6A557873E}" srcOrd="0" destOrd="0" presId="urn:microsoft.com/office/officeart/2005/8/layout/default"/>
    <dgm:cxn modelId="{9C3D0F71-5A81-6043-BB19-1B54A1BAB16B}" type="presOf" srcId="{516DE8D4-1E4C-4EFE-858B-AA1C9E360371}" destId="{9AE942BF-873D-DA49-97CC-AAEAE15ABA6E}" srcOrd="0" destOrd="0" presId="urn:microsoft.com/office/officeart/2005/8/layout/default"/>
    <dgm:cxn modelId="{62E07279-C48E-4CFE-9DF8-6B61D0517ED5}" srcId="{6B7676F3-5B5A-411B-A874-7A5591F89E52}" destId="{1B6085A9-D935-43C1-B6AA-190AFF432881}" srcOrd="6" destOrd="0" parTransId="{C867951A-2E30-4142-B606-7C87B65F5F56}" sibTransId="{227CA38C-F273-47ED-8193-053B4140AEF1}"/>
    <dgm:cxn modelId="{EBA23E80-9C43-4377-9439-9FC0E53AFA62}" srcId="{6B7676F3-5B5A-411B-A874-7A5591F89E52}" destId="{620EEA56-AB46-4080-A2E7-FCB1F6D0A66C}" srcOrd="0" destOrd="0" parTransId="{04A90158-B1BF-47C0-BBC6-5FFDF4647ED8}" sibTransId="{E1ABEF4D-6B8B-4EC0-8591-B1E9998ED887}"/>
    <dgm:cxn modelId="{1B4D2B86-17B4-408C-AE03-826A0BF2FAB0}" srcId="{6B7676F3-5B5A-411B-A874-7A5591F89E52}" destId="{37A86B68-7A1F-4E53-ADCC-A9AC165F16D9}" srcOrd="1" destOrd="0" parTransId="{5829219D-77C0-4CBA-8C1B-91D1904FBDFA}" sibTransId="{257504AA-CB9E-4449-8EFB-9FF3A4F46BFA}"/>
    <dgm:cxn modelId="{D10D939F-18A7-D54F-B0DC-6AD138E877D0}" type="presOf" srcId="{1B6085A9-D935-43C1-B6AA-190AFF432881}" destId="{59A60E6A-6054-8A48-A485-8D7D06ADF844}" srcOrd="0" destOrd="0" presId="urn:microsoft.com/office/officeart/2005/8/layout/default"/>
    <dgm:cxn modelId="{1AB912D9-29AE-EC41-980F-B24AD141471C}" type="presOf" srcId="{37A86B68-7A1F-4E53-ADCC-A9AC165F16D9}" destId="{DE3ED891-9414-A141-96A2-FE29E8B9A210}" srcOrd="0" destOrd="0" presId="urn:microsoft.com/office/officeart/2005/8/layout/default"/>
    <dgm:cxn modelId="{DB3E84E1-1FE2-8E45-9B93-CE68EAC7367C}" type="presOf" srcId="{CA475ADE-4F10-4FF7-9C9C-1C9324AA203D}" destId="{C175D9C7-8E9E-3B47-84E5-CEC7C86F40A9}" srcOrd="0" destOrd="0" presId="urn:microsoft.com/office/officeart/2005/8/layout/default"/>
    <dgm:cxn modelId="{136956EC-0687-BD4D-A140-934B70DCF74F}" type="presOf" srcId="{6B7676F3-5B5A-411B-A874-7A5591F89E52}" destId="{BB872A57-8D88-5C40-B2A1-9DFC8E210ECA}" srcOrd="0" destOrd="0" presId="urn:microsoft.com/office/officeart/2005/8/layout/default"/>
    <dgm:cxn modelId="{F55C9FF6-DDE2-0C41-A3AF-6FA297B6391C}" type="presOf" srcId="{3BA03DBD-1B39-43C8-B7BE-C0D86D021D02}" destId="{5ECC6C72-FF10-7C42-8B49-A45F6EA9FB7A}" srcOrd="0" destOrd="0" presId="urn:microsoft.com/office/officeart/2005/8/layout/default"/>
    <dgm:cxn modelId="{3AF81EFB-EC16-2342-B744-748751571907}" type="presOf" srcId="{5AFDBEA8-5B28-4A5C-B74F-62BBE99847A2}" destId="{60FF919F-EBEE-B94F-9917-DB6D52511D71}" srcOrd="0" destOrd="0" presId="urn:microsoft.com/office/officeart/2005/8/layout/default"/>
    <dgm:cxn modelId="{CAF05319-FEEA-F043-8BC8-BFE2D1DD1217}" type="presParOf" srcId="{BB872A57-8D88-5C40-B2A1-9DFC8E210ECA}" destId="{2519EBD4-E2C5-ED4F-B742-48A6A557873E}" srcOrd="0" destOrd="0" presId="urn:microsoft.com/office/officeart/2005/8/layout/default"/>
    <dgm:cxn modelId="{702594A7-374D-8040-8B63-F8DABBAC32DB}" type="presParOf" srcId="{BB872A57-8D88-5C40-B2A1-9DFC8E210ECA}" destId="{05C93DCC-CDB0-EA42-B21B-26582937690E}" srcOrd="1" destOrd="0" presId="urn:microsoft.com/office/officeart/2005/8/layout/default"/>
    <dgm:cxn modelId="{71576C92-E199-EA49-95D3-490FB79C0815}" type="presParOf" srcId="{BB872A57-8D88-5C40-B2A1-9DFC8E210ECA}" destId="{DE3ED891-9414-A141-96A2-FE29E8B9A210}" srcOrd="2" destOrd="0" presId="urn:microsoft.com/office/officeart/2005/8/layout/default"/>
    <dgm:cxn modelId="{0A08D295-B6C1-F542-85DB-EF7F757339A0}" type="presParOf" srcId="{BB872A57-8D88-5C40-B2A1-9DFC8E210ECA}" destId="{2EFAFE1A-5822-A141-91FD-E3238C21BA99}" srcOrd="3" destOrd="0" presId="urn:microsoft.com/office/officeart/2005/8/layout/default"/>
    <dgm:cxn modelId="{8CBBDA54-9FDD-7B44-8606-31EBECCB6EBC}" type="presParOf" srcId="{BB872A57-8D88-5C40-B2A1-9DFC8E210ECA}" destId="{9AE942BF-873D-DA49-97CC-AAEAE15ABA6E}" srcOrd="4" destOrd="0" presId="urn:microsoft.com/office/officeart/2005/8/layout/default"/>
    <dgm:cxn modelId="{B604259D-BAFD-9346-ACE1-CBE55E372703}" type="presParOf" srcId="{BB872A57-8D88-5C40-B2A1-9DFC8E210ECA}" destId="{C375C286-D042-F54E-8F82-B49F63AFCD6D}" srcOrd="5" destOrd="0" presId="urn:microsoft.com/office/officeart/2005/8/layout/default"/>
    <dgm:cxn modelId="{AD53190B-840F-044D-90A2-EF78F5442BD7}" type="presParOf" srcId="{BB872A57-8D88-5C40-B2A1-9DFC8E210ECA}" destId="{5ECC6C72-FF10-7C42-8B49-A45F6EA9FB7A}" srcOrd="6" destOrd="0" presId="urn:microsoft.com/office/officeart/2005/8/layout/default"/>
    <dgm:cxn modelId="{1CFD94ED-F70F-924D-AF22-7E5D435108F2}" type="presParOf" srcId="{BB872A57-8D88-5C40-B2A1-9DFC8E210ECA}" destId="{49099E7F-2197-7F4D-8E7D-E574BCD4662C}" srcOrd="7" destOrd="0" presId="urn:microsoft.com/office/officeart/2005/8/layout/default"/>
    <dgm:cxn modelId="{BEDF7AEF-110B-204F-8C5C-6F446DBA1F8C}" type="presParOf" srcId="{BB872A57-8D88-5C40-B2A1-9DFC8E210ECA}" destId="{60FF919F-EBEE-B94F-9917-DB6D52511D71}" srcOrd="8" destOrd="0" presId="urn:microsoft.com/office/officeart/2005/8/layout/default"/>
    <dgm:cxn modelId="{17815084-F68F-F74E-B8EE-652F655CA698}" type="presParOf" srcId="{BB872A57-8D88-5C40-B2A1-9DFC8E210ECA}" destId="{6E7B0E20-7905-2742-9A51-D3ACBD7E340D}" srcOrd="9" destOrd="0" presId="urn:microsoft.com/office/officeart/2005/8/layout/default"/>
    <dgm:cxn modelId="{5F94D082-D4F7-6640-941F-1315DBC3EA0E}" type="presParOf" srcId="{BB872A57-8D88-5C40-B2A1-9DFC8E210ECA}" destId="{C175D9C7-8E9E-3B47-84E5-CEC7C86F40A9}" srcOrd="10" destOrd="0" presId="urn:microsoft.com/office/officeart/2005/8/layout/default"/>
    <dgm:cxn modelId="{7EB0CF36-79BA-774C-8F70-16211DD6F882}" type="presParOf" srcId="{BB872A57-8D88-5C40-B2A1-9DFC8E210ECA}" destId="{C75C48A9-84ED-464A-82A0-16C80D063C33}" srcOrd="11" destOrd="0" presId="urn:microsoft.com/office/officeart/2005/8/layout/default"/>
    <dgm:cxn modelId="{9CD6B6F3-ADD9-0D48-AEB6-A5E5181C0B0F}" type="presParOf" srcId="{BB872A57-8D88-5C40-B2A1-9DFC8E210ECA}" destId="{59A60E6A-6054-8A48-A485-8D7D06ADF844}"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524A6F-4BB3-4322-8645-CB1A5458550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AB5ED093-826C-4BF3-8DC0-7110068EE650}">
      <dgm:prSet phldrT="[Text]" phldr="0"/>
      <dgm:spPr>
        <a:noFill/>
        <a:ln>
          <a:solidFill>
            <a:schemeClr val="tx1"/>
          </a:solidFill>
        </a:ln>
      </dgm:spPr>
      <dgm:t>
        <a:bodyPr/>
        <a:lstStyle/>
        <a:p>
          <a:r>
            <a:rPr lang="de-DE" dirty="0">
              <a:solidFill>
                <a:schemeClr val="tx1"/>
              </a:solidFill>
            </a:rPr>
            <a:t>Struktur und Verständlichkeit</a:t>
          </a:r>
        </a:p>
      </dgm:t>
    </dgm:pt>
    <dgm:pt modelId="{4ECBEE6E-10DB-4C72-ADC0-F6EC4AF4B41E}" type="parTrans" cxnId="{2660A1DD-37E8-418B-BA3E-68CD8FE1713E}">
      <dgm:prSet/>
      <dgm:spPr/>
      <dgm:t>
        <a:bodyPr/>
        <a:lstStyle/>
        <a:p>
          <a:endParaRPr lang="de-DE"/>
        </a:p>
      </dgm:t>
    </dgm:pt>
    <dgm:pt modelId="{1EE15F59-E661-4489-9B1D-598340521819}" type="sibTrans" cxnId="{2660A1DD-37E8-418B-BA3E-68CD8FE1713E}">
      <dgm:prSet/>
      <dgm:spPr/>
      <dgm:t>
        <a:bodyPr/>
        <a:lstStyle/>
        <a:p>
          <a:endParaRPr lang="de-DE"/>
        </a:p>
      </dgm:t>
    </dgm:pt>
    <dgm:pt modelId="{427CB30A-6537-4A80-A8C6-5FD6194172CE}">
      <dgm:prSet phldrT="[Text]" phldr="0"/>
      <dgm:spPr>
        <a:noFill/>
        <a:ln>
          <a:solidFill>
            <a:schemeClr val="tx1"/>
          </a:solidFill>
        </a:ln>
      </dgm:spPr>
      <dgm:t>
        <a:bodyPr/>
        <a:lstStyle/>
        <a:p>
          <a:r>
            <a:rPr lang="de-DE" dirty="0">
              <a:solidFill>
                <a:schemeClr val="tx1"/>
              </a:solidFill>
            </a:rPr>
            <a:t>Räumliche Orientierung </a:t>
          </a:r>
        </a:p>
      </dgm:t>
    </dgm:pt>
    <dgm:pt modelId="{0485C18B-3DE8-4577-B98A-955EBF29B9FA}" type="parTrans" cxnId="{63D96DE0-E21E-4AF6-A3DC-C6F557C28D4B}">
      <dgm:prSet/>
      <dgm:spPr/>
      <dgm:t>
        <a:bodyPr/>
        <a:lstStyle/>
        <a:p>
          <a:endParaRPr lang="de-DE"/>
        </a:p>
      </dgm:t>
    </dgm:pt>
    <dgm:pt modelId="{C389D329-2EB1-4D44-AA36-D282947C58CE}" type="sibTrans" cxnId="{63D96DE0-E21E-4AF6-A3DC-C6F557C28D4B}">
      <dgm:prSet/>
      <dgm:spPr/>
      <dgm:t>
        <a:bodyPr/>
        <a:lstStyle/>
        <a:p>
          <a:endParaRPr lang="de-DE"/>
        </a:p>
      </dgm:t>
    </dgm:pt>
    <dgm:pt modelId="{A2C4A34E-E345-40E9-8EBC-66339966AD1B}">
      <dgm:prSet phldrT="[Text]" phldr="0"/>
      <dgm:spPr>
        <a:noFill/>
        <a:ln>
          <a:solidFill>
            <a:schemeClr val="tx1"/>
          </a:solidFill>
        </a:ln>
      </dgm:spPr>
      <dgm:t>
        <a:bodyPr/>
        <a:lstStyle/>
        <a:p>
          <a:r>
            <a:rPr lang="de-DE" dirty="0">
              <a:solidFill>
                <a:schemeClr val="tx1"/>
              </a:solidFill>
            </a:rPr>
            <a:t>Sprachstil</a:t>
          </a:r>
        </a:p>
      </dgm:t>
    </dgm:pt>
    <dgm:pt modelId="{4CE194DA-7EFD-4954-AB8E-AF3636586AED}" type="parTrans" cxnId="{ABE73D33-46D3-4F3B-8DF9-8BD273042D11}">
      <dgm:prSet/>
      <dgm:spPr/>
      <dgm:t>
        <a:bodyPr/>
        <a:lstStyle/>
        <a:p>
          <a:endParaRPr lang="de-DE"/>
        </a:p>
      </dgm:t>
    </dgm:pt>
    <dgm:pt modelId="{53E14AEC-5338-40A5-A192-5DA462ABEF3F}" type="sibTrans" cxnId="{ABE73D33-46D3-4F3B-8DF9-8BD273042D11}">
      <dgm:prSet/>
      <dgm:spPr/>
      <dgm:t>
        <a:bodyPr/>
        <a:lstStyle/>
        <a:p>
          <a:endParaRPr lang="de-DE"/>
        </a:p>
      </dgm:t>
    </dgm:pt>
    <dgm:pt modelId="{57D80DB3-3E77-481E-A8E1-BEDF72CB4B5D}">
      <dgm:prSet phldrT="[Text]" phldr="0"/>
      <dgm:spPr>
        <a:noFill/>
        <a:ln>
          <a:solidFill>
            <a:schemeClr val="tx1"/>
          </a:solidFill>
        </a:ln>
      </dgm:spPr>
      <dgm:t>
        <a:bodyPr/>
        <a:lstStyle/>
        <a:p>
          <a:r>
            <a:rPr lang="de-DE" dirty="0">
              <a:solidFill>
                <a:schemeClr val="tx1"/>
              </a:solidFill>
            </a:rPr>
            <a:t>Kürze und Präzision </a:t>
          </a:r>
        </a:p>
      </dgm:t>
    </dgm:pt>
    <dgm:pt modelId="{A69C6DF1-65B8-4CA3-B88F-C4DB03A9F502}" type="parTrans" cxnId="{08BA7E87-3AF0-4787-AE42-1F97A812F66F}">
      <dgm:prSet/>
      <dgm:spPr/>
      <dgm:t>
        <a:bodyPr/>
        <a:lstStyle/>
        <a:p>
          <a:endParaRPr lang="de-DE"/>
        </a:p>
      </dgm:t>
    </dgm:pt>
    <dgm:pt modelId="{114DB558-CCB9-47FE-9894-CDF40F0B9957}" type="sibTrans" cxnId="{08BA7E87-3AF0-4787-AE42-1F97A812F66F}">
      <dgm:prSet/>
      <dgm:spPr/>
      <dgm:t>
        <a:bodyPr/>
        <a:lstStyle/>
        <a:p>
          <a:endParaRPr lang="de-DE"/>
        </a:p>
      </dgm:t>
    </dgm:pt>
    <dgm:pt modelId="{B33546C4-06B4-41A1-BA57-7EDB082FD5B6}">
      <dgm:prSet phldrT="[Text]" phldr="0"/>
      <dgm:spPr>
        <a:noFill/>
        <a:ln>
          <a:solidFill>
            <a:schemeClr val="tx1"/>
          </a:solidFill>
        </a:ln>
      </dgm:spPr>
      <dgm:t>
        <a:bodyPr/>
        <a:lstStyle/>
        <a:p>
          <a:r>
            <a:rPr lang="de-DE" dirty="0">
              <a:solidFill>
                <a:schemeClr val="tx1"/>
              </a:solidFill>
            </a:rPr>
            <a:t>Timing </a:t>
          </a:r>
        </a:p>
      </dgm:t>
    </dgm:pt>
    <dgm:pt modelId="{1ACC45D9-3530-48FB-90A4-567CD21DD57F}" type="parTrans" cxnId="{B8148F8A-FD44-419F-9169-A4F2E404BD0E}">
      <dgm:prSet/>
      <dgm:spPr/>
      <dgm:t>
        <a:bodyPr/>
        <a:lstStyle/>
        <a:p>
          <a:endParaRPr lang="de-DE"/>
        </a:p>
      </dgm:t>
    </dgm:pt>
    <dgm:pt modelId="{4F7AAC8A-9F77-4A6E-A817-7DE086E36101}" type="sibTrans" cxnId="{B8148F8A-FD44-419F-9169-A4F2E404BD0E}">
      <dgm:prSet/>
      <dgm:spPr/>
      <dgm:t>
        <a:bodyPr/>
        <a:lstStyle/>
        <a:p>
          <a:endParaRPr lang="de-DE"/>
        </a:p>
      </dgm:t>
    </dgm:pt>
    <dgm:pt modelId="{B0A356F2-0193-4289-85DE-4F3EEC0F1B5A}">
      <dgm:prSet phldrT="[Text]" phldr="0"/>
      <dgm:spPr>
        <a:noFill/>
        <a:ln>
          <a:solidFill>
            <a:schemeClr val="tx1"/>
          </a:solidFill>
        </a:ln>
      </dgm:spPr>
      <dgm:t>
        <a:bodyPr/>
        <a:lstStyle/>
        <a:p>
          <a:r>
            <a:rPr lang="de-DE" dirty="0">
              <a:solidFill>
                <a:schemeClr val="tx1"/>
              </a:solidFill>
            </a:rPr>
            <a:t>Perspektivwechsel</a:t>
          </a:r>
        </a:p>
      </dgm:t>
    </dgm:pt>
    <dgm:pt modelId="{F08A3E93-4649-4350-B60E-42C7B49EAC53}" type="parTrans" cxnId="{69A885E9-03FC-49C2-B922-6303F3F36B67}">
      <dgm:prSet/>
      <dgm:spPr/>
      <dgm:t>
        <a:bodyPr/>
        <a:lstStyle/>
        <a:p>
          <a:endParaRPr lang="de-DE"/>
        </a:p>
      </dgm:t>
    </dgm:pt>
    <dgm:pt modelId="{C02CE70E-52DF-408F-90F6-B37D3CCE97D2}" type="sibTrans" cxnId="{69A885E9-03FC-49C2-B922-6303F3F36B67}">
      <dgm:prSet/>
      <dgm:spPr/>
      <dgm:t>
        <a:bodyPr/>
        <a:lstStyle/>
        <a:p>
          <a:endParaRPr lang="de-DE"/>
        </a:p>
      </dgm:t>
    </dgm:pt>
    <dgm:pt modelId="{2B841F71-62A5-4487-B984-3C32C2D35807}" type="pres">
      <dgm:prSet presAssocID="{42524A6F-4BB3-4322-8645-CB1A54585507}" presName="diagram" presStyleCnt="0">
        <dgm:presLayoutVars>
          <dgm:dir/>
          <dgm:resizeHandles val="exact"/>
        </dgm:presLayoutVars>
      </dgm:prSet>
      <dgm:spPr/>
    </dgm:pt>
    <dgm:pt modelId="{14C40159-A625-45AF-9765-7E5E3063E0DD}" type="pres">
      <dgm:prSet presAssocID="{AB5ED093-826C-4BF3-8DC0-7110068EE650}" presName="node" presStyleLbl="node1" presStyleIdx="0" presStyleCnt="6">
        <dgm:presLayoutVars>
          <dgm:bulletEnabled val="1"/>
        </dgm:presLayoutVars>
      </dgm:prSet>
      <dgm:spPr/>
    </dgm:pt>
    <dgm:pt modelId="{CA16E412-ECAF-42A5-B440-2A26D00FF2A4}" type="pres">
      <dgm:prSet presAssocID="{1EE15F59-E661-4489-9B1D-598340521819}" presName="sibTrans" presStyleCnt="0"/>
      <dgm:spPr/>
    </dgm:pt>
    <dgm:pt modelId="{AD6C28A9-9879-4E1E-8F2E-DC5C38A64571}" type="pres">
      <dgm:prSet presAssocID="{427CB30A-6537-4A80-A8C6-5FD6194172CE}" presName="node" presStyleLbl="node1" presStyleIdx="1" presStyleCnt="6">
        <dgm:presLayoutVars>
          <dgm:bulletEnabled val="1"/>
        </dgm:presLayoutVars>
      </dgm:prSet>
      <dgm:spPr/>
    </dgm:pt>
    <dgm:pt modelId="{9E48AA99-E7EE-4A2A-A9C8-AC7AFB4BA977}" type="pres">
      <dgm:prSet presAssocID="{C389D329-2EB1-4D44-AA36-D282947C58CE}" presName="sibTrans" presStyleCnt="0"/>
      <dgm:spPr/>
    </dgm:pt>
    <dgm:pt modelId="{3EE0013C-B417-4456-8041-AB970F765682}" type="pres">
      <dgm:prSet presAssocID="{A2C4A34E-E345-40E9-8EBC-66339966AD1B}" presName="node" presStyleLbl="node1" presStyleIdx="2" presStyleCnt="6">
        <dgm:presLayoutVars>
          <dgm:bulletEnabled val="1"/>
        </dgm:presLayoutVars>
      </dgm:prSet>
      <dgm:spPr/>
    </dgm:pt>
    <dgm:pt modelId="{14FE03EC-675B-45C9-A73C-3CD894CC7909}" type="pres">
      <dgm:prSet presAssocID="{53E14AEC-5338-40A5-A192-5DA462ABEF3F}" presName="sibTrans" presStyleCnt="0"/>
      <dgm:spPr/>
    </dgm:pt>
    <dgm:pt modelId="{804E5E24-03D7-4C9B-A306-D008BC5334C7}" type="pres">
      <dgm:prSet presAssocID="{57D80DB3-3E77-481E-A8E1-BEDF72CB4B5D}" presName="node" presStyleLbl="node1" presStyleIdx="3" presStyleCnt="6">
        <dgm:presLayoutVars>
          <dgm:bulletEnabled val="1"/>
        </dgm:presLayoutVars>
      </dgm:prSet>
      <dgm:spPr/>
    </dgm:pt>
    <dgm:pt modelId="{2562F667-A161-4C28-B8A0-AA484E90C24A}" type="pres">
      <dgm:prSet presAssocID="{114DB558-CCB9-47FE-9894-CDF40F0B9957}" presName="sibTrans" presStyleCnt="0"/>
      <dgm:spPr/>
    </dgm:pt>
    <dgm:pt modelId="{8B1E9953-5242-4145-B9A8-61116D51FA5A}" type="pres">
      <dgm:prSet presAssocID="{B33546C4-06B4-41A1-BA57-7EDB082FD5B6}" presName="node" presStyleLbl="node1" presStyleIdx="4" presStyleCnt="6">
        <dgm:presLayoutVars>
          <dgm:bulletEnabled val="1"/>
        </dgm:presLayoutVars>
      </dgm:prSet>
      <dgm:spPr/>
    </dgm:pt>
    <dgm:pt modelId="{F581C1E0-A982-4933-AA6C-EFD2111AB460}" type="pres">
      <dgm:prSet presAssocID="{4F7AAC8A-9F77-4A6E-A817-7DE086E36101}" presName="sibTrans" presStyleCnt="0"/>
      <dgm:spPr/>
    </dgm:pt>
    <dgm:pt modelId="{951BFC0C-F153-4DAC-B085-9288B526CFDE}" type="pres">
      <dgm:prSet presAssocID="{B0A356F2-0193-4289-85DE-4F3EEC0F1B5A}" presName="node" presStyleLbl="node1" presStyleIdx="5" presStyleCnt="6">
        <dgm:presLayoutVars>
          <dgm:bulletEnabled val="1"/>
        </dgm:presLayoutVars>
      </dgm:prSet>
      <dgm:spPr/>
    </dgm:pt>
  </dgm:ptLst>
  <dgm:cxnLst>
    <dgm:cxn modelId="{ABE73D33-46D3-4F3B-8DF9-8BD273042D11}" srcId="{42524A6F-4BB3-4322-8645-CB1A54585507}" destId="{A2C4A34E-E345-40E9-8EBC-66339966AD1B}" srcOrd="2" destOrd="0" parTransId="{4CE194DA-7EFD-4954-AB8E-AF3636586AED}" sibTransId="{53E14AEC-5338-40A5-A192-5DA462ABEF3F}"/>
    <dgm:cxn modelId="{B1667751-1A0A-4C5D-A03D-6B389CDC7F0E}" type="presOf" srcId="{57D80DB3-3E77-481E-A8E1-BEDF72CB4B5D}" destId="{804E5E24-03D7-4C9B-A306-D008BC5334C7}" srcOrd="0" destOrd="0" presId="urn:microsoft.com/office/officeart/2005/8/layout/default"/>
    <dgm:cxn modelId="{BBC73A5E-17C6-4DEB-B69D-62B601397191}" type="presOf" srcId="{B33546C4-06B4-41A1-BA57-7EDB082FD5B6}" destId="{8B1E9953-5242-4145-B9A8-61116D51FA5A}" srcOrd="0" destOrd="0" presId="urn:microsoft.com/office/officeart/2005/8/layout/default"/>
    <dgm:cxn modelId="{153D2E81-C7E8-45EB-BEE2-7EE0E5293285}" type="presOf" srcId="{AB5ED093-826C-4BF3-8DC0-7110068EE650}" destId="{14C40159-A625-45AF-9765-7E5E3063E0DD}" srcOrd="0" destOrd="0" presId="urn:microsoft.com/office/officeart/2005/8/layout/default"/>
    <dgm:cxn modelId="{08BA7E87-3AF0-4787-AE42-1F97A812F66F}" srcId="{42524A6F-4BB3-4322-8645-CB1A54585507}" destId="{57D80DB3-3E77-481E-A8E1-BEDF72CB4B5D}" srcOrd="3" destOrd="0" parTransId="{A69C6DF1-65B8-4CA3-B88F-C4DB03A9F502}" sibTransId="{114DB558-CCB9-47FE-9894-CDF40F0B9957}"/>
    <dgm:cxn modelId="{B8148F8A-FD44-419F-9169-A4F2E404BD0E}" srcId="{42524A6F-4BB3-4322-8645-CB1A54585507}" destId="{B33546C4-06B4-41A1-BA57-7EDB082FD5B6}" srcOrd="4" destOrd="0" parTransId="{1ACC45D9-3530-48FB-90A4-567CD21DD57F}" sibTransId="{4F7AAC8A-9F77-4A6E-A817-7DE086E36101}"/>
    <dgm:cxn modelId="{820922B2-7119-42D6-9DFA-C8F61E696B62}" type="presOf" srcId="{42524A6F-4BB3-4322-8645-CB1A54585507}" destId="{2B841F71-62A5-4487-B984-3C32C2D35807}" srcOrd="0" destOrd="0" presId="urn:microsoft.com/office/officeart/2005/8/layout/default"/>
    <dgm:cxn modelId="{FC1984BA-F16C-4C68-B849-24F8D3709AEE}" type="presOf" srcId="{427CB30A-6537-4A80-A8C6-5FD6194172CE}" destId="{AD6C28A9-9879-4E1E-8F2E-DC5C38A64571}" srcOrd="0" destOrd="0" presId="urn:microsoft.com/office/officeart/2005/8/layout/default"/>
    <dgm:cxn modelId="{899306D7-C732-4B2B-B38A-D52A1F2AE3E2}" type="presOf" srcId="{B0A356F2-0193-4289-85DE-4F3EEC0F1B5A}" destId="{951BFC0C-F153-4DAC-B085-9288B526CFDE}" srcOrd="0" destOrd="0" presId="urn:microsoft.com/office/officeart/2005/8/layout/default"/>
    <dgm:cxn modelId="{2660A1DD-37E8-418B-BA3E-68CD8FE1713E}" srcId="{42524A6F-4BB3-4322-8645-CB1A54585507}" destId="{AB5ED093-826C-4BF3-8DC0-7110068EE650}" srcOrd="0" destOrd="0" parTransId="{4ECBEE6E-10DB-4C72-ADC0-F6EC4AF4B41E}" sibTransId="{1EE15F59-E661-4489-9B1D-598340521819}"/>
    <dgm:cxn modelId="{63D96DE0-E21E-4AF6-A3DC-C6F557C28D4B}" srcId="{42524A6F-4BB3-4322-8645-CB1A54585507}" destId="{427CB30A-6537-4A80-A8C6-5FD6194172CE}" srcOrd="1" destOrd="0" parTransId="{0485C18B-3DE8-4577-B98A-955EBF29B9FA}" sibTransId="{C389D329-2EB1-4D44-AA36-D282947C58CE}"/>
    <dgm:cxn modelId="{69A885E9-03FC-49C2-B922-6303F3F36B67}" srcId="{42524A6F-4BB3-4322-8645-CB1A54585507}" destId="{B0A356F2-0193-4289-85DE-4F3EEC0F1B5A}" srcOrd="5" destOrd="0" parTransId="{F08A3E93-4649-4350-B60E-42C7B49EAC53}" sibTransId="{C02CE70E-52DF-408F-90F6-B37D3CCE97D2}"/>
    <dgm:cxn modelId="{F0873AF9-34AA-4DA4-9187-3081EE950344}" type="presOf" srcId="{A2C4A34E-E345-40E9-8EBC-66339966AD1B}" destId="{3EE0013C-B417-4456-8041-AB970F765682}" srcOrd="0" destOrd="0" presId="urn:microsoft.com/office/officeart/2005/8/layout/default"/>
    <dgm:cxn modelId="{EDA165D8-D2E2-42DD-BC6D-9FB69BCB9950}" type="presParOf" srcId="{2B841F71-62A5-4487-B984-3C32C2D35807}" destId="{14C40159-A625-45AF-9765-7E5E3063E0DD}" srcOrd="0" destOrd="0" presId="urn:microsoft.com/office/officeart/2005/8/layout/default"/>
    <dgm:cxn modelId="{5F359DF1-1F2E-4114-BE2F-74BE407D79B3}" type="presParOf" srcId="{2B841F71-62A5-4487-B984-3C32C2D35807}" destId="{CA16E412-ECAF-42A5-B440-2A26D00FF2A4}" srcOrd="1" destOrd="0" presId="urn:microsoft.com/office/officeart/2005/8/layout/default"/>
    <dgm:cxn modelId="{CA196A08-5809-48DD-8CC5-280698F321A0}" type="presParOf" srcId="{2B841F71-62A5-4487-B984-3C32C2D35807}" destId="{AD6C28A9-9879-4E1E-8F2E-DC5C38A64571}" srcOrd="2" destOrd="0" presId="urn:microsoft.com/office/officeart/2005/8/layout/default"/>
    <dgm:cxn modelId="{0435B789-C2AE-4598-BBCD-B521A6496E9D}" type="presParOf" srcId="{2B841F71-62A5-4487-B984-3C32C2D35807}" destId="{9E48AA99-E7EE-4A2A-A9C8-AC7AFB4BA977}" srcOrd="3" destOrd="0" presId="urn:microsoft.com/office/officeart/2005/8/layout/default"/>
    <dgm:cxn modelId="{792B3DAB-5E60-479F-9B3C-BCDE229E5677}" type="presParOf" srcId="{2B841F71-62A5-4487-B984-3C32C2D35807}" destId="{3EE0013C-B417-4456-8041-AB970F765682}" srcOrd="4" destOrd="0" presId="urn:microsoft.com/office/officeart/2005/8/layout/default"/>
    <dgm:cxn modelId="{03381B90-D3CA-4A39-B677-01A0DCD572BF}" type="presParOf" srcId="{2B841F71-62A5-4487-B984-3C32C2D35807}" destId="{14FE03EC-675B-45C9-A73C-3CD894CC7909}" srcOrd="5" destOrd="0" presId="urn:microsoft.com/office/officeart/2005/8/layout/default"/>
    <dgm:cxn modelId="{6E13BE55-0BD5-4DC9-B876-E0EA92987F4F}" type="presParOf" srcId="{2B841F71-62A5-4487-B984-3C32C2D35807}" destId="{804E5E24-03D7-4C9B-A306-D008BC5334C7}" srcOrd="6" destOrd="0" presId="urn:microsoft.com/office/officeart/2005/8/layout/default"/>
    <dgm:cxn modelId="{57945E61-F1F7-4A11-A42C-D80C8F410D16}" type="presParOf" srcId="{2B841F71-62A5-4487-B984-3C32C2D35807}" destId="{2562F667-A161-4C28-B8A0-AA484E90C24A}" srcOrd="7" destOrd="0" presId="urn:microsoft.com/office/officeart/2005/8/layout/default"/>
    <dgm:cxn modelId="{058420DE-959D-4E55-A0D7-7824194E1285}" type="presParOf" srcId="{2B841F71-62A5-4487-B984-3C32C2D35807}" destId="{8B1E9953-5242-4145-B9A8-61116D51FA5A}" srcOrd="8" destOrd="0" presId="urn:microsoft.com/office/officeart/2005/8/layout/default"/>
    <dgm:cxn modelId="{198333D4-0380-41D9-BAFD-C198795109D0}" type="presParOf" srcId="{2B841F71-62A5-4487-B984-3C32C2D35807}" destId="{F581C1E0-A982-4933-AA6C-EFD2111AB460}" srcOrd="9" destOrd="0" presId="urn:microsoft.com/office/officeart/2005/8/layout/default"/>
    <dgm:cxn modelId="{35941E02-77E2-4CA7-AA2E-FF0E870880C0}" type="presParOf" srcId="{2B841F71-62A5-4487-B984-3C32C2D35807}" destId="{951BFC0C-F153-4DAC-B085-9288B526CFD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81C6DB-E2B3-459D-BCC2-2FC94DBD9923}"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de-DE"/>
        </a:p>
      </dgm:t>
    </dgm:pt>
    <dgm:pt modelId="{BD0A1473-4B00-4E87-91FF-BDF3D69B20BA}">
      <dgm:prSet phldrT="[Text]" custT="1"/>
      <dgm:spPr/>
      <dgm:t>
        <a:bodyPr/>
        <a:lstStyle/>
        <a:p>
          <a:r>
            <a:rPr lang="de-DE" sz="3200" dirty="0">
              <a:latin typeface="Arial" panose="020B0604020202020204" pitchFamily="34" charset="0"/>
              <a:cs typeface="Arial" panose="020B0604020202020204" pitchFamily="34" charset="0"/>
            </a:rPr>
            <a:t>Untertitel: Adobe Premiere, Überprüfung, Hochladen</a:t>
          </a:r>
        </a:p>
      </dgm:t>
    </dgm:pt>
    <dgm:pt modelId="{87A5FA53-D030-423C-9A12-85C9F23064BB}" type="parTrans" cxnId="{2BF7C96C-62DF-47ED-BA35-A731B17496E0}">
      <dgm:prSet/>
      <dgm:spPr/>
      <dgm:t>
        <a:bodyPr/>
        <a:lstStyle/>
        <a:p>
          <a:endParaRPr lang="de-DE"/>
        </a:p>
      </dgm:t>
    </dgm:pt>
    <dgm:pt modelId="{BB2597F5-B6A7-4E17-8846-FF27D1C04E93}" type="sibTrans" cxnId="{2BF7C96C-62DF-47ED-BA35-A731B17496E0}">
      <dgm:prSet/>
      <dgm:spPr/>
      <dgm:t>
        <a:bodyPr/>
        <a:lstStyle/>
        <a:p>
          <a:endParaRPr lang="de-DE"/>
        </a:p>
      </dgm:t>
      <dgm:extLst>
        <a:ext uri="{E40237B7-FDA0-4F09-8148-C483321AD2D9}">
          <dgm14:cNvPr xmlns:dgm14="http://schemas.microsoft.com/office/drawing/2010/diagram" id="0" name="" descr="Ein Pfeil, der auf den darunterliegenden Kasten zeigt, um eine Abfolge von Arbeitsschritten darzustellen. "/>
        </a:ext>
      </dgm:extLst>
    </dgm:pt>
    <dgm:pt modelId="{A037DDC6-A262-4690-BE5E-B591611E96CF}">
      <dgm:prSet phldrT="[Text]" custT="1"/>
      <dgm:spPr/>
      <dgm:t>
        <a:bodyPr/>
        <a:lstStyle/>
        <a:p>
          <a:r>
            <a:rPr lang="de-DE" sz="3200" dirty="0">
              <a:latin typeface="Arial" panose="020B0604020202020204" pitchFamily="34" charset="0"/>
              <a:cs typeface="Arial" panose="020B0604020202020204" pitchFamily="34" charset="0"/>
            </a:rPr>
            <a:t>Audiodeskription</a:t>
          </a:r>
        </a:p>
      </dgm:t>
    </dgm:pt>
    <dgm:pt modelId="{DABF4428-69D0-4EA2-9825-21FAF1E3F34F}" type="parTrans" cxnId="{64038A8D-1B06-4749-9B1D-0ED19B6E0274}">
      <dgm:prSet/>
      <dgm:spPr/>
      <dgm:t>
        <a:bodyPr/>
        <a:lstStyle/>
        <a:p>
          <a:endParaRPr lang="de-DE"/>
        </a:p>
      </dgm:t>
    </dgm:pt>
    <dgm:pt modelId="{464B42E1-C3C3-4455-8178-B7D0C2A4A6E2}" type="sibTrans" cxnId="{64038A8D-1B06-4749-9B1D-0ED19B6E0274}">
      <dgm:prSet/>
      <dgm:spPr/>
      <dgm:t>
        <a:bodyPr/>
        <a:lstStyle/>
        <a:p>
          <a:endParaRPr lang="de-DE"/>
        </a:p>
      </dgm:t>
      <dgm:extLst>
        <a:ext uri="{E40237B7-FDA0-4F09-8148-C483321AD2D9}">
          <dgm14:cNvPr xmlns:dgm14="http://schemas.microsoft.com/office/drawing/2010/diagram" id="0" name="" descr="Ein Pfeil, der auf den darunterliegenden Kasten zeigt, um eine Abfolge von Arbeitsschritten darzustellen. "/>
        </a:ext>
      </dgm:extLst>
    </dgm:pt>
    <dgm:pt modelId="{16F8D064-8398-4820-8989-BF2268A0353B}">
      <dgm:prSet phldrT="[Text]" custT="1"/>
      <dgm:spPr/>
      <dgm:t>
        <a:bodyPr/>
        <a:lstStyle/>
        <a:p>
          <a:r>
            <a:rPr lang="de-DE" sz="3200" dirty="0">
              <a:latin typeface="Arial" panose="020B0604020202020204" pitchFamily="34" charset="0"/>
              <a:cs typeface="Arial" panose="020B0604020202020204" pitchFamily="34" charset="0"/>
            </a:rPr>
            <a:t>Peer-Review: Überprüfung durch zweite Person </a:t>
          </a:r>
        </a:p>
      </dgm:t>
    </dgm:pt>
    <dgm:pt modelId="{001287CB-355F-499A-B1D9-31261ACEECCA}" type="parTrans" cxnId="{338A469D-FC9F-4D0C-8049-650BDDA24375}">
      <dgm:prSet/>
      <dgm:spPr/>
      <dgm:t>
        <a:bodyPr/>
        <a:lstStyle/>
        <a:p>
          <a:endParaRPr lang="de-DE"/>
        </a:p>
      </dgm:t>
    </dgm:pt>
    <dgm:pt modelId="{9BC90AE7-AC81-4031-A773-22C292782DE4}" type="sibTrans" cxnId="{338A469D-FC9F-4D0C-8049-650BDDA24375}">
      <dgm:prSet/>
      <dgm:spPr/>
      <dgm:t>
        <a:bodyPr/>
        <a:lstStyle/>
        <a:p>
          <a:endParaRPr lang="de-DE"/>
        </a:p>
      </dgm:t>
    </dgm:pt>
    <dgm:pt modelId="{941B32F7-4586-470E-9936-CB767A4F747A}" type="pres">
      <dgm:prSet presAssocID="{D881C6DB-E2B3-459D-BCC2-2FC94DBD9923}" presName="outerComposite" presStyleCnt="0">
        <dgm:presLayoutVars>
          <dgm:chMax val="5"/>
          <dgm:dir/>
          <dgm:resizeHandles val="exact"/>
        </dgm:presLayoutVars>
      </dgm:prSet>
      <dgm:spPr/>
    </dgm:pt>
    <dgm:pt modelId="{60A77A6A-EF1E-4273-BECD-D385D06F5F31}" type="pres">
      <dgm:prSet presAssocID="{D881C6DB-E2B3-459D-BCC2-2FC94DBD9923}" presName="dummyMaxCanvas" presStyleCnt="0">
        <dgm:presLayoutVars/>
      </dgm:prSet>
      <dgm:spPr/>
    </dgm:pt>
    <dgm:pt modelId="{2B498531-36F0-447A-833F-9CB6FB6CD8A2}" type="pres">
      <dgm:prSet presAssocID="{D881C6DB-E2B3-459D-BCC2-2FC94DBD9923}" presName="ThreeNodes_1" presStyleLbl="node1" presStyleIdx="0" presStyleCnt="3">
        <dgm:presLayoutVars>
          <dgm:bulletEnabled val="1"/>
        </dgm:presLayoutVars>
      </dgm:prSet>
      <dgm:spPr/>
    </dgm:pt>
    <dgm:pt modelId="{D0C4733C-B852-4596-A08D-80925A6FEA0F}" type="pres">
      <dgm:prSet presAssocID="{D881C6DB-E2B3-459D-BCC2-2FC94DBD9923}" presName="ThreeNodes_2" presStyleLbl="node1" presStyleIdx="1" presStyleCnt="3">
        <dgm:presLayoutVars>
          <dgm:bulletEnabled val="1"/>
        </dgm:presLayoutVars>
      </dgm:prSet>
      <dgm:spPr/>
    </dgm:pt>
    <dgm:pt modelId="{0211F895-3391-4AEA-8E4B-ECA66A980601}" type="pres">
      <dgm:prSet presAssocID="{D881C6DB-E2B3-459D-BCC2-2FC94DBD9923}" presName="ThreeNodes_3" presStyleLbl="node1" presStyleIdx="2" presStyleCnt="3">
        <dgm:presLayoutVars>
          <dgm:bulletEnabled val="1"/>
        </dgm:presLayoutVars>
      </dgm:prSet>
      <dgm:spPr/>
    </dgm:pt>
    <dgm:pt modelId="{6D78A047-CB60-47CF-8095-65C35B5BA738}" type="pres">
      <dgm:prSet presAssocID="{D881C6DB-E2B3-459D-BCC2-2FC94DBD9923}" presName="ThreeConn_1-2" presStyleLbl="fgAccFollowNode1" presStyleIdx="0" presStyleCnt="2">
        <dgm:presLayoutVars>
          <dgm:bulletEnabled val="1"/>
        </dgm:presLayoutVars>
      </dgm:prSet>
      <dgm:spPr/>
    </dgm:pt>
    <dgm:pt modelId="{61BD9CC6-3AE3-4E87-907F-4210CB3005C0}" type="pres">
      <dgm:prSet presAssocID="{D881C6DB-E2B3-459D-BCC2-2FC94DBD9923}" presName="ThreeConn_2-3" presStyleLbl="fgAccFollowNode1" presStyleIdx="1" presStyleCnt="2">
        <dgm:presLayoutVars>
          <dgm:bulletEnabled val="1"/>
        </dgm:presLayoutVars>
      </dgm:prSet>
      <dgm:spPr/>
    </dgm:pt>
    <dgm:pt modelId="{DDAD0449-8DF8-48C9-85D9-9F771068224C}" type="pres">
      <dgm:prSet presAssocID="{D881C6DB-E2B3-459D-BCC2-2FC94DBD9923}" presName="ThreeNodes_1_text" presStyleLbl="node1" presStyleIdx="2" presStyleCnt="3">
        <dgm:presLayoutVars>
          <dgm:bulletEnabled val="1"/>
        </dgm:presLayoutVars>
      </dgm:prSet>
      <dgm:spPr/>
    </dgm:pt>
    <dgm:pt modelId="{B171A683-402C-4812-B025-D14902D9BE61}" type="pres">
      <dgm:prSet presAssocID="{D881C6DB-E2B3-459D-BCC2-2FC94DBD9923}" presName="ThreeNodes_2_text" presStyleLbl="node1" presStyleIdx="2" presStyleCnt="3">
        <dgm:presLayoutVars>
          <dgm:bulletEnabled val="1"/>
        </dgm:presLayoutVars>
      </dgm:prSet>
      <dgm:spPr/>
    </dgm:pt>
    <dgm:pt modelId="{667FAB8C-A455-443C-8714-72EECA8D3866}" type="pres">
      <dgm:prSet presAssocID="{D881C6DB-E2B3-459D-BCC2-2FC94DBD9923}" presName="ThreeNodes_3_text" presStyleLbl="node1" presStyleIdx="2" presStyleCnt="3">
        <dgm:presLayoutVars>
          <dgm:bulletEnabled val="1"/>
        </dgm:presLayoutVars>
      </dgm:prSet>
      <dgm:spPr/>
    </dgm:pt>
  </dgm:ptLst>
  <dgm:cxnLst>
    <dgm:cxn modelId="{DE0D6044-22CC-4526-BA0E-AC6105A21AB6}" type="presOf" srcId="{BD0A1473-4B00-4E87-91FF-BDF3D69B20BA}" destId="{DDAD0449-8DF8-48C9-85D9-9F771068224C}" srcOrd="1" destOrd="0" presId="urn:microsoft.com/office/officeart/2005/8/layout/vProcess5"/>
    <dgm:cxn modelId="{3D92394E-836A-47C6-9DE0-455ABE15BCB2}" type="presOf" srcId="{464B42E1-C3C3-4455-8178-B7D0C2A4A6E2}" destId="{61BD9CC6-3AE3-4E87-907F-4210CB3005C0}" srcOrd="0" destOrd="0" presId="urn:microsoft.com/office/officeart/2005/8/layout/vProcess5"/>
    <dgm:cxn modelId="{6338E563-F84C-4467-B8A7-050DB4279878}" type="presOf" srcId="{A037DDC6-A262-4690-BE5E-B591611E96CF}" destId="{B171A683-402C-4812-B025-D14902D9BE61}" srcOrd="1" destOrd="0" presId="urn:microsoft.com/office/officeart/2005/8/layout/vProcess5"/>
    <dgm:cxn modelId="{2BF7C96C-62DF-47ED-BA35-A731B17496E0}" srcId="{D881C6DB-E2B3-459D-BCC2-2FC94DBD9923}" destId="{BD0A1473-4B00-4E87-91FF-BDF3D69B20BA}" srcOrd="0" destOrd="0" parTransId="{87A5FA53-D030-423C-9A12-85C9F23064BB}" sibTransId="{BB2597F5-B6A7-4E17-8846-FF27D1C04E93}"/>
    <dgm:cxn modelId="{C929916D-D25F-4577-BEBF-CC169EF17878}" type="presOf" srcId="{BB2597F5-B6A7-4E17-8846-FF27D1C04E93}" destId="{6D78A047-CB60-47CF-8095-65C35B5BA738}" srcOrd="0" destOrd="0" presId="urn:microsoft.com/office/officeart/2005/8/layout/vProcess5"/>
    <dgm:cxn modelId="{85F40D72-4257-4C0A-B4C4-60681373A664}" type="presOf" srcId="{A037DDC6-A262-4690-BE5E-B591611E96CF}" destId="{D0C4733C-B852-4596-A08D-80925A6FEA0F}" srcOrd="0" destOrd="0" presId="urn:microsoft.com/office/officeart/2005/8/layout/vProcess5"/>
    <dgm:cxn modelId="{64038A8D-1B06-4749-9B1D-0ED19B6E0274}" srcId="{D881C6DB-E2B3-459D-BCC2-2FC94DBD9923}" destId="{A037DDC6-A262-4690-BE5E-B591611E96CF}" srcOrd="1" destOrd="0" parTransId="{DABF4428-69D0-4EA2-9825-21FAF1E3F34F}" sibTransId="{464B42E1-C3C3-4455-8178-B7D0C2A4A6E2}"/>
    <dgm:cxn modelId="{F42E2B91-03F1-4052-8CAC-F22CECF0C6F6}" type="presOf" srcId="{16F8D064-8398-4820-8989-BF2268A0353B}" destId="{667FAB8C-A455-443C-8714-72EECA8D3866}" srcOrd="1" destOrd="0" presId="urn:microsoft.com/office/officeart/2005/8/layout/vProcess5"/>
    <dgm:cxn modelId="{0CBDCC9C-41A2-49DD-87FD-884EDB5CFF2F}" type="presOf" srcId="{D881C6DB-E2B3-459D-BCC2-2FC94DBD9923}" destId="{941B32F7-4586-470E-9936-CB767A4F747A}" srcOrd="0" destOrd="0" presId="urn:microsoft.com/office/officeart/2005/8/layout/vProcess5"/>
    <dgm:cxn modelId="{338A469D-FC9F-4D0C-8049-650BDDA24375}" srcId="{D881C6DB-E2B3-459D-BCC2-2FC94DBD9923}" destId="{16F8D064-8398-4820-8989-BF2268A0353B}" srcOrd="2" destOrd="0" parTransId="{001287CB-355F-499A-B1D9-31261ACEECCA}" sibTransId="{9BC90AE7-AC81-4031-A773-22C292782DE4}"/>
    <dgm:cxn modelId="{77B466C0-745E-40B6-8AD6-BF556B83775A}" type="presOf" srcId="{BD0A1473-4B00-4E87-91FF-BDF3D69B20BA}" destId="{2B498531-36F0-447A-833F-9CB6FB6CD8A2}" srcOrd="0" destOrd="0" presId="urn:microsoft.com/office/officeart/2005/8/layout/vProcess5"/>
    <dgm:cxn modelId="{0ADB43D5-1AA4-4DA3-AFC4-A1FA14A2821F}" type="presOf" srcId="{16F8D064-8398-4820-8989-BF2268A0353B}" destId="{0211F895-3391-4AEA-8E4B-ECA66A980601}" srcOrd="0" destOrd="0" presId="urn:microsoft.com/office/officeart/2005/8/layout/vProcess5"/>
    <dgm:cxn modelId="{2B2EE0CA-D0CE-4FE9-B085-6CB27F0C7002}" type="presParOf" srcId="{941B32F7-4586-470E-9936-CB767A4F747A}" destId="{60A77A6A-EF1E-4273-BECD-D385D06F5F31}" srcOrd="0" destOrd="0" presId="urn:microsoft.com/office/officeart/2005/8/layout/vProcess5"/>
    <dgm:cxn modelId="{9C4E3436-AF1F-4295-ACA6-96BDBA7D37B9}" type="presParOf" srcId="{941B32F7-4586-470E-9936-CB767A4F747A}" destId="{2B498531-36F0-447A-833F-9CB6FB6CD8A2}" srcOrd="1" destOrd="0" presId="urn:microsoft.com/office/officeart/2005/8/layout/vProcess5"/>
    <dgm:cxn modelId="{B4ED911F-CC13-4C38-8E62-EFB5ACD1BDE3}" type="presParOf" srcId="{941B32F7-4586-470E-9936-CB767A4F747A}" destId="{D0C4733C-B852-4596-A08D-80925A6FEA0F}" srcOrd="2" destOrd="0" presId="urn:microsoft.com/office/officeart/2005/8/layout/vProcess5"/>
    <dgm:cxn modelId="{3A4AA246-CD92-464E-AB1D-2EEE4F404E01}" type="presParOf" srcId="{941B32F7-4586-470E-9936-CB767A4F747A}" destId="{0211F895-3391-4AEA-8E4B-ECA66A980601}" srcOrd="3" destOrd="0" presId="urn:microsoft.com/office/officeart/2005/8/layout/vProcess5"/>
    <dgm:cxn modelId="{550380E0-A483-449A-9678-3B62886BDF3A}" type="presParOf" srcId="{941B32F7-4586-470E-9936-CB767A4F747A}" destId="{6D78A047-CB60-47CF-8095-65C35B5BA738}" srcOrd="4" destOrd="0" presId="urn:microsoft.com/office/officeart/2005/8/layout/vProcess5"/>
    <dgm:cxn modelId="{ABDF683D-DB3B-40CA-B8CD-A7378CC161A1}" type="presParOf" srcId="{941B32F7-4586-470E-9936-CB767A4F747A}" destId="{61BD9CC6-3AE3-4E87-907F-4210CB3005C0}" srcOrd="5" destOrd="0" presId="urn:microsoft.com/office/officeart/2005/8/layout/vProcess5"/>
    <dgm:cxn modelId="{55353C67-7566-431D-8A84-ED0CC15BEE41}" type="presParOf" srcId="{941B32F7-4586-470E-9936-CB767A4F747A}" destId="{DDAD0449-8DF8-48C9-85D9-9F771068224C}" srcOrd="6" destOrd="0" presId="urn:microsoft.com/office/officeart/2005/8/layout/vProcess5"/>
    <dgm:cxn modelId="{3448FF7C-EFB5-4501-B119-9AACD92E851E}" type="presParOf" srcId="{941B32F7-4586-470E-9936-CB767A4F747A}" destId="{B171A683-402C-4812-B025-D14902D9BE61}" srcOrd="7" destOrd="0" presId="urn:microsoft.com/office/officeart/2005/8/layout/vProcess5"/>
    <dgm:cxn modelId="{489871BB-2D7D-42B8-84B9-C2FE548E790D}" type="presParOf" srcId="{941B32F7-4586-470E-9936-CB767A4F747A}" destId="{667FAB8C-A455-443C-8714-72EECA8D386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40159-A625-45AF-9765-7E5E3063E0DD}">
      <dsp:nvSpPr>
        <dsp:cNvPr id="0" name=""/>
        <dsp:cNvSpPr/>
      </dsp:nvSpPr>
      <dsp:spPr>
        <a:xfrm>
          <a:off x="47148" y="1691"/>
          <a:ext cx="3113782" cy="1868269"/>
        </a:xfrm>
        <a:prstGeom prst="rect">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e-DE" sz="2700" kern="1200" dirty="0">
              <a:solidFill>
                <a:schemeClr val="tx1"/>
              </a:solidFill>
            </a:rPr>
            <a:t>Struktur und Verständlichkeit</a:t>
          </a:r>
        </a:p>
      </dsp:txBody>
      <dsp:txXfrm>
        <a:off x="47148" y="1691"/>
        <a:ext cx="3113782" cy="1868269"/>
      </dsp:txXfrm>
    </dsp:sp>
    <dsp:sp modelId="{AD6C28A9-9879-4E1E-8F2E-DC5C38A64571}">
      <dsp:nvSpPr>
        <dsp:cNvPr id="0" name=""/>
        <dsp:cNvSpPr/>
      </dsp:nvSpPr>
      <dsp:spPr>
        <a:xfrm>
          <a:off x="3472308" y="1691"/>
          <a:ext cx="3113782" cy="1868269"/>
        </a:xfrm>
        <a:prstGeom prst="rect">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e-DE" sz="2700" kern="1200" dirty="0">
              <a:solidFill>
                <a:schemeClr val="tx1"/>
              </a:solidFill>
            </a:rPr>
            <a:t>Räumliche Orientierung </a:t>
          </a:r>
        </a:p>
      </dsp:txBody>
      <dsp:txXfrm>
        <a:off x="3472308" y="1691"/>
        <a:ext cx="3113782" cy="1868269"/>
      </dsp:txXfrm>
    </dsp:sp>
    <dsp:sp modelId="{3EE0013C-B417-4456-8041-AB970F765682}">
      <dsp:nvSpPr>
        <dsp:cNvPr id="0" name=""/>
        <dsp:cNvSpPr/>
      </dsp:nvSpPr>
      <dsp:spPr>
        <a:xfrm>
          <a:off x="6897469" y="1691"/>
          <a:ext cx="3113782" cy="1868269"/>
        </a:xfrm>
        <a:prstGeom prst="rect">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e-DE" sz="2700" kern="1200" dirty="0">
              <a:solidFill>
                <a:schemeClr val="tx1"/>
              </a:solidFill>
            </a:rPr>
            <a:t>Sprachstil</a:t>
          </a:r>
        </a:p>
      </dsp:txBody>
      <dsp:txXfrm>
        <a:off x="6897469" y="1691"/>
        <a:ext cx="3113782" cy="1868269"/>
      </dsp:txXfrm>
    </dsp:sp>
    <dsp:sp modelId="{804E5E24-03D7-4C9B-A306-D008BC5334C7}">
      <dsp:nvSpPr>
        <dsp:cNvPr id="0" name=""/>
        <dsp:cNvSpPr/>
      </dsp:nvSpPr>
      <dsp:spPr>
        <a:xfrm>
          <a:off x="47148" y="2181339"/>
          <a:ext cx="3113782" cy="1868269"/>
        </a:xfrm>
        <a:prstGeom prst="rect">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e-DE" sz="2700" kern="1200" dirty="0">
              <a:solidFill>
                <a:schemeClr val="tx1"/>
              </a:solidFill>
            </a:rPr>
            <a:t>Kürze und Präzision </a:t>
          </a:r>
        </a:p>
      </dsp:txBody>
      <dsp:txXfrm>
        <a:off x="47148" y="2181339"/>
        <a:ext cx="3113782" cy="1868269"/>
      </dsp:txXfrm>
    </dsp:sp>
    <dsp:sp modelId="{8B1E9953-5242-4145-B9A8-61116D51FA5A}">
      <dsp:nvSpPr>
        <dsp:cNvPr id="0" name=""/>
        <dsp:cNvSpPr/>
      </dsp:nvSpPr>
      <dsp:spPr>
        <a:xfrm>
          <a:off x="3472308" y="2181339"/>
          <a:ext cx="3113782" cy="1868269"/>
        </a:xfrm>
        <a:prstGeom prst="rect">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e-DE" sz="2700" kern="1200" dirty="0">
              <a:solidFill>
                <a:schemeClr val="tx1"/>
              </a:solidFill>
            </a:rPr>
            <a:t>Timing </a:t>
          </a:r>
        </a:p>
      </dsp:txBody>
      <dsp:txXfrm>
        <a:off x="3472308" y="2181339"/>
        <a:ext cx="3113782" cy="1868269"/>
      </dsp:txXfrm>
    </dsp:sp>
    <dsp:sp modelId="{951BFC0C-F153-4DAC-B085-9288B526CFDE}">
      <dsp:nvSpPr>
        <dsp:cNvPr id="0" name=""/>
        <dsp:cNvSpPr/>
      </dsp:nvSpPr>
      <dsp:spPr>
        <a:xfrm>
          <a:off x="6897469" y="2181339"/>
          <a:ext cx="3113782" cy="1868269"/>
        </a:xfrm>
        <a:prstGeom prst="rect">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e-DE" sz="2700" kern="1200" dirty="0">
              <a:solidFill>
                <a:schemeClr val="tx1"/>
              </a:solidFill>
            </a:rPr>
            <a:t>Perspektivwechsel</a:t>
          </a:r>
        </a:p>
      </dsp:txBody>
      <dsp:txXfrm>
        <a:off x="6897469" y="2181339"/>
        <a:ext cx="3113782" cy="1868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EBD4-E2C5-ED4F-B742-48A6A557873E}">
      <dsp:nvSpPr>
        <dsp:cNvPr id="0" name=""/>
        <dsp:cNvSpPr/>
      </dsp:nvSpPr>
      <dsp:spPr>
        <a:xfrm>
          <a:off x="3381" y="807318"/>
          <a:ext cx="2682841" cy="160970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de-DE" sz="2000" kern="1200" dirty="0">
              <a:latin typeface="Arial" panose="020B0604020202020204" pitchFamily="34" charset="0"/>
              <a:cs typeface="Arial" panose="020B0604020202020204" pitchFamily="34" charset="0"/>
            </a:rPr>
            <a:t>Wo spielt die Szene?</a:t>
          </a:r>
          <a:endParaRPr lang="en-US" sz="2000" kern="1200" dirty="0">
            <a:latin typeface="Arial" panose="020B0604020202020204" pitchFamily="34" charset="0"/>
            <a:cs typeface="Arial" panose="020B0604020202020204" pitchFamily="34" charset="0"/>
          </a:endParaRPr>
        </a:p>
      </dsp:txBody>
      <dsp:txXfrm>
        <a:off x="3381" y="807318"/>
        <a:ext cx="2682841" cy="1609705"/>
      </dsp:txXfrm>
    </dsp:sp>
    <dsp:sp modelId="{DE3ED891-9414-A141-96A2-FE29E8B9A210}">
      <dsp:nvSpPr>
        <dsp:cNvPr id="0" name=""/>
        <dsp:cNvSpPr/>
      </dsp:nvSpPr>
      <dsp:spPr>
        <a:xfrm>
          <a:off x="2954507" y="807318"/>
          <a:ext cx="2682841" cy="160970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de-DE" sz="2000" kern="1200" dirty="0">
              <a:latin typeface="Arial" panose="020B0604020202020204" pitchFamily="34" charset="0"/>
              <a:cs typeface="Arial" panose="020B0604020202020204" pitchFamily="34" charset="0"/>
            </a:rPr>
            <a:t>Welche Jahreszeit ist in der Szene?</a:t>
          </a:r>
          <a:endParaRPr lang="en-US" sz="2000" kern="1200" dirty="0">
            <a:latin typeface="Arial" panose="020B0604020202020204" pitchFamily="34" charset="0"/>
            <a:cs typeface="Arial" panose="020B0604020202020204" pitchFamily="34" charset="0"/>
          </a:endParaRPr>
        </a:p>
      </dsp:txBody>
      <dsp:txXfrm>
        <a:off x="2954507" y="807318"/>
        <a:ext cx="2682841" cy="1609705"/>
      </dsp:txXfrm>
    </dsp:sp>
    <dsp:sp modelId="{9AE942BF-873D-DA49-97CC-AAEAE15ABA6E}">
      <dsp:nvSpPr>
        <dsp:cNvPr id="0" name=""/>
        <dsp:cNvSpPr/>
      </dsp:nvSpPr>
      <dsp:spPr>
        <a:xfrm>
          <a:off x="5905634" y="807318"/>
          <a:ext cx="2682841" cy="160970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de-DE" sz="2000" kern="1200" dirty="0">
              <a:latin typeface="Arial" panose="020B0604020202020204" pitchFamily="34" charset="0"/>
              <a:cs typeface="Arial" panose="020B0604020202020204" pitchFamily="34" charset="0"/>
            </a:rPr>
            <a:t>Wie alt schätzt Ihr die Personen?</a:t>
          </a:r>
          <a:endParaRPr lang="en-US" sz="2000" kern="1200" dirty="0">
            <a:latin typeface="Arial" panose="020B0604020202020204" pitchFamily="34" charset="0"/>
            <a:cs typeface="Arial" panose="020B0604020202020204" pitchFamily="34" charset="0"/>
          </a:endParaRPr>
        </a:p>
      </dsp:txBody>
      <dsp:txXfrm>
        <a:off x="5905634" y="807318"/>
        <a:ext cx="2682841" cy="1609705"/>
      </dsp:txXfrm>
    </dsp:sp>
    <dsp:sp modelId="{5ECC6C72-FF10-7C42-8B49-A45F6EA9FB7A}">
      <dsp:nvSpPr>
        <dsp:cNvPr id="0" name=""/>
        <dsp:cNvSpPr/>
      </dsp:nvSpPr>
      <dsp:spPr>
        <a:xfrm>
          <a:off x="8856760" y="807318"/>
          <a:ext cx="2682841" cy="160970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de-DE" sz="2000" kern="1200" dirty="0">
              <a:latin typeface="Arial" panose="020B0604020202020204" pitchFamily="34" charset="0"/>
              <a:cs typeface="Arial" panose="020B0604020202020204" pitchFamily="34" charset="0"/>
            </a:rPr>
            <a:t>Welche Haarfarbe haben die Personen?</a:t>
          </a:r>
          <a:endParaRPr lang="en-US" sz="2000" kern="1200" dirty="0">
            <a:latin typeface="Arial" panose="020B0604020202020204" pitchFamily="34" charset="0"/>
            <a:cs typeface="Arial" panose="020B0604020202020204" pitchFamily="34" charset="0"/>
          </a:endParaRPr>
        </a:p>
      </dsp:txBody>
      <dsp:txXfrm>
        <a:off x="8856760" y="807318"/>
        <a:ext cx="2682841" cy="1609705"/>
      </dsp:txXfrm>
    </dsp:sp>
    <dsp:sp modelId="{60FF919F-EBEE-B94F-9917-DB6D52511D71}">
      <dsp:nvSpPr>
        <dsp:cNvPr id="0" name=""/>
        <dsp:cNvSpPr/>
      </dsp:nvSpPr>
      <dsp:spPr>
        <a:xfrm>
          <a:off x="1478944" y="2685307"/>
          <a:ext cx="2682841" cy="160970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de-DE" sz="2000" kern="1200" dirty="0">
              <a:latin typeface="Arial" panose="020B0604020202020204" pitchFamily="34" charset="0"/>
              <a:cs typeface="Arial" panose="020B0604020202020204" pitchFamily="34" charset="0"/>
            </a:rPr>
            <a:t>Welche Statur haben die Personen?</a:t>
          </a:r>
          <a:endParaRPr lang="en-US" sz="2000" kern="1200" dirty="0">
            <a:latin typeface="Arial" panose="020B0604020202020204" pitchFamily="34" charset="0"/>
            <a:cs typeface="Arial" panose="020B0604020202020204" pitchFamily="34" charset="0"/>
          </a:endParaRPr>
        </a:p>
      </dsp:txBody>
      <dsp:txXfrm>
        <a:off x="1478944" y="2685307"/>
        <a:ext cx="2682841" cy="1609705"/>
      </dsp:txXfrm>
    </dsp:sp>
    <dsp:sp modelId="{C175D9C7-8E9E-3B47-84E5-CEC7C86F40A9}">
      <dsp:nvSpPr>
        <dsp:cNvPr id="0" name=""/>
        <dsp:cNvSpPr/>
      </dsp:nvSpPr>
      <dsp:spPr>
        <a:xfrm>
          <a:off x="4430071" y="2685307"/>
          <a:ext cx="2682841" cy="160970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de-DE" sz="2000" kern="1200" dirty="0">
              <a:latin typeface="Arial" panose="020B0604020202020204" pitchFamily="34" charset="0"/>
              <a:cs typeface="Arial" panose="020B0604020202020204" pitchFamily="34" charset="0"/>
            </a:rPr>
            <a:t>In welcher Verbindung stehen die Personen zueinander?</a:t>
          </a:r>
          <a:endParaRPr lang="en-US" sz="2000" kern="1200" dirty="0">
            <a:latin typeface="Arial" panose="020B0604020202020204" pitchFamily="34" charset="0"/>
            <a:cs typeface="Arial" panose="020B0604020202020204" pitchFamily="34" charset="0"/>
          </a:endParaRPr>
        </a:p>
      </dsp:txBody>
      <dsp:txXfrm>
        <a:off x="4430071" y="2685307"/>
        <a:ext cx="2682841" cy="1609705"/>
      </dsp:txXfrm>
    </dsp:sp>
    <dsp:sp modelId="{59A60E6A-6054-8A48-A485-8D7D06ADF844}">
      <dsp:nvSpPr>
        <dsp:cNvPr id="0" name=""/>
        <dsp:cNvSpPr/>
      </dsp:nvSpPr>
      <dsp:spPr>
        <a:xfrm>
          <a:off x="7381197" y="2685307"/>
          <a:ext cx="2682841" cy="160970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a:latin typeface="Arial" panose="020B0604020202020204" pitchFamily="34" charset="0"/>
              <a:cs typeface="Arial" panose="020B0604020202020204" pitchFamily="34" charset="0"/>
            </a:rPr>
            <a:t>Wie </a:t>
          </a:r>
          <a:r>
            <a:rPr lang="en-US" sz="2000" kern="1200" dirty="0" err="1">
              <a:latin typeface="Arial" panose="020B0604020202020204" pitchFamily="34" charset="0"/>
              <a:cs typeface="Arial" panose="020B0604020202020204" pitchFamily="34" charset="0"/>
            </a:rPr>
            <a:t>ist</a:t>
          </a:r>
          <a:r>
            <a:rPr lang="en-US" sz="2000" kern="1200" dirty="0">
              <a:latin typeface="Arial" panose="020B0604020202020204" pitchFamily="34" charset="0"/>
              <a:cs typeface="Arial" panose="020B0604020202020204" pitchFamily="34" charset="0"/>
            </a:rPr>
            <a:t> die Stimmung </a:t>
          </a:r>
          <a:r>
            <a:rPr lang="en-US" sz="2000" kern="1200" dirty="0" err="1">
              <a:latin typeface="Arial" panose="020B0604020202020204" pitchFamily="34" charset="0"/>
              <a:cs typeface="Arial" panose="020B0604020202020204" pitchFamily="34" charset="0"/>
            </a:rPr>
            <a:t>zwischen</a:t>
          </a:r>
          <a:r>
            <a:rPr lang="en-US" sz="2000" kern="1200" dirty="0">
              <a:latin typeface="Arial" panose="020B0604020202020204" pitchFamily="34" charset="0"/>
              <a:cs typeface="Arial" panose="020B0604020202020204" pitchFamily="34" charset="0"/>
            </a:rPr>
            <a:t> den </a:t>
          </a:r>
          <a:r>
            <a:rPr lang="en-US" sz="2000" kern="1200" dirty="0" err="1">
              <a:latin typeface="Arial" panose="020B0604020202020204" pitchFamily="34" charset="0"/>
              <a:cs typeface="Arial" panose="020B0604020202020204" pitchFamily="34" charset="0"/>
            </a:rPr>
            <a:t>Personen</a:t>
          </a:r>
          <a:r>
            <a:rPr lang="en-US" sz="2000" kern="1200" dirty="0">
              <a:latin typeface="Arial" panose="020B0604020202020204" pitchFamily="34" charset="0"/>
              <a:cs typeface="Arial" panose="020B0604020202020204" pitchFamily="34" charset="0"/>
            </a:rPr>
            <a:t>?</a:t>
          </a:r>
        </a:p>
      </dsp:txBody>
      <dsp:txXfrm>
        <a:off x="7381197" y="2685307"/>
        <a:ext cx="2682841" cy="1609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40159-A625-45AF-9765-7E5E3063E0DD}">
      <dsp:nvSpPr>
        <dsp:cNvPr id="0" name=""/>
        <dsp:cNvSpPr/>
      </dsp:nvSpPr>
      <dsp:spPr>
        <a:xfrm>
          <a:off x="47148" y="1691"/>
          <a:ext cx="3113782" cy="1868269"/>
        </a:xfrm>
        <a:prstGeom prst="rect">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e-DE" sz="2700" kern="1200" dirty="0">
              <a:solidFill>
                <a:schemeClr val="tx1"/>
              </a:solidFill>
            </a:rPr>
            <a:t>Struktur und Verständlichkeit</a:t>
          </a:r>
        </a:p>
      </dsp:txBody>
      <dsp:txXfrm>
        <a:off x="47148" y="1691"/>
        <a:ext cx="3113782" cy="1868269"/>
      </dsp:txXfrm>
    </dsp:sp>
    <dsp:sp modelId="{AD6C28A9-9879-4E1E-8F2E-DC5C38A64571}">
      <dsp:nvSpPr>
        <dsp:cNvPr id="0" name=""/>
        <dsp:cNvSpPr/>
      </dsp:nvSpPr>
      <dsp:spPr>
        <a:xfrm>
          <a:off x="3472308" y="1691"/>
          <a:ext cx="3113782" cy="1868269"/>
        </a:xfrm>
        <a:prstGeom prst="rect">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e-DE" sz="2700" kern="1200" dirty="0">
              <a:solidFill>
                <a:schemeClr val="tx1"/>
              </a:solidFill>
            </a:rPr>
            <a:t>Räumliche Orientierung </a:t>
          </a:r>
        </a:p>
      </dsp:txBody>
      <dsp:txXfrm>
        <a:off x="3472308" y="1691"/>
        <a:ext cx="3113782" cy="1868269"/>
      </dsp:txXfrm>
    </dsp:sp>
    <dsp:sp modelId="{3EE0013C-B417-4456-8041-AB970F765682}">
      <dsp:nvSpPr>
        <dsp:cNvPr id="0" name=""/>
        <dsp:cNvSpPr/>
      </dsp:nvSpPr>
      <dsp:spPr>
        <a:xfrm>
          <a:off x="6897469" y="1691"/>
          <a:ext cx="3113782" cy="1868269"/>
        </a:xfrm>
        <a:prstGeom prst="rect">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e-DE" sz="2700" kern="1200" dirty="0">
              <a:solidFill>
                <a:schemeClr val="tx1"/>
              </a:solidFill>
            </a:rPr>
            <a:t>Sprachstil</a:t>
          </a:r>
        </a:p>
      </dsp:txBody>
      <dsp:txXfrm>
        <a:off x="6897469" y="1691"/>
        <a:ext cx="3113782" cy="1868269"/>
      </dsp:txXfrm>
    </dsp:sp>
    <dsp:sp modelId="{804E5E24-03D7-4C9B-A306-D008BC5334C7}">
      <dsp:nvSpPr>
        <dsp:cNvPr id="0" name=""/>
        <dsp:cNvSpPr/>
      </dsp:nvSpPr>
      <dsp:spPr>
        <a:xfrm>
          <a:off x="47148" y="2181339"/>
          <a:ext cx="3113782" cy="1868269"/>
        </a:xfrm>
        <a:prstGeom prst="rect">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e-DE" sz="2700" kern="1200" dirty="0">
              <a:solidFill>
                <a:schemeClr val="tx1"/>
              </a:solidFill>
            </a:rPr>
            <a:t>Kürze und Präzision </a:t>
          </a:r>
        </a:p>
      </dsp:txBody>
      <dsp:txXfrm>
        <a:off x="47148" y="2181339"/>
        <a:ext cx="3113782" cy="1868269"/>
      </dsp:txXfrm>
    </dsp:sp>
    <dsp:sp modelId="{8B1E9953-5242-4145-B9A8-61116D51FA5A}">
      <dsp:nvSpPr>
        <dsp:cNvPr id="0" name=""/>
        <dsp:cNvSpPr/>
      </dsp:nvSpPr>
      <dsp:spPr>
        <a:xfrm>
          <a:off x="3472308" y="2181339"/>
          <a:ext cx="3113782" cy="1868269"/>
        </a:xfrm>
        <a:prstGeom prst="rect">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e-DE" sz="2700" kern="1200" dirty="0">
              <a:solidFill>
                <a:schemeClr val="tx1"/>
              </a:solidFill>
            </a:rPr>
            <a:t>Timing </a:t>
          </a:r>
        </a:p>
      </dsp:txBody>
      <dsp:txXfrm>
        <a:off x="3472308" y="2181339"/>
        <a:ext cx="3113782" cy="1868269"/>
      </dsp:txXfrm>
    </dsp:sp>
    <dsp:sp modelId="{951BFC0C-F153-4DAC-B085-9288B526CFDE}">
      <dsp:nvSpPr>
        <dsp:cNvPr id="0" name=""/>
        <dsp:cNvSpPr/>
      </dsp:nvSpPr>
      <dsp:spPr>
        <a:xfrm>
          <a:off x="6897469" y="2181339"/>
          <a:ext cx="3113782" cy="1868269"/>
        </a:xfrm>
        <a:prstGeom prst="rect">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de-DE" sz="2700" kern="1200" dirty="0">
              <a:solidFill>
                <a:schemeClr val="tx1"/>
              </a:solidFill>
            </a:rPr>
            <a:t>Perspektivwechsel</a:t>
          </a:r>
        </a:p>
      </dsp:txBody>
      <dsp:txXfrm>
        <a:off x="6897469" y="2181339"/>
        <a:ext cx="3113782" cy="18682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98531-36F0-447A-833F-9CB6FB6CD8A2}">
      <dsp:nvSpPr>
        <dsp:cNvPr id="0" name=""/>
        <dsp:cNvSpPr/>
      </dsp:nvSpPr>
      <dsp:spPr>
        <a:xfrm>
          <a:off x="0" y="0"/>
          <a:ext cx="8727683" cy="134948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e-DE" sz="3200" kern="1200" dirty="0">
              <a:latin typeface="Arial" panose="020B0604020202020204" pitchFamily="34" charset="0"/>
              <a:cs typeface="Arial" panose="020B0604020202020204" pitchFamily="34" charset="0"/>
            </a:rPr>
            <a:t>Untertitel: Adobe Premiere, Überprüfung, Hochladen</a:t>
          </a:r>
        </a:p>
      </dsp:txBody>
      <dsp:txXfrm>
        <a:off x="39525" y="39525"/>
        <a:ext cx="7271488" cy="1270431"/>
      </dsp:txXfrm>
    </dsp:sp>
    <dsp:sp modelId="{D0C4733C-B852-4596-A08D-80925A6FEA0F}">
      <dsp:nvSpPr>
        <dsp:cNvPr id="0" name=""/>
        <dsp:cNvSpPr/>
      </dsp:nvSpPr>
      <dsp:spPr>
        <a:xfrm>
          <a:off x="770089" y="1574394"/>
          <a:ext cx="8727683" cy="134948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e-DE" sz="3200" kern="1200" dirty="0">
              <a:latin typeface="Arial" panose="020B0604020202020204" pitchFamily="34" charset="0"/>
              <a:cs typeface="Arial" panose="020B0604020202020204" pitchFamily="34" charset="0"/>
            </a:rPr>
            <a:t>Audiodeskription</a:t>
          </a:r>
        </a:p>
      </dsp:txBody>
      <dsp:txXfrm>
        <a:off x="809614" y="1613919"/>
        <a:ext cx="7001381" cy="1270430"/>
      </dsp:txXfrm>
    </dsp:sp>
    <dsp:sp modelId="{0211F895-3391-4AEA-8E4B-ECA66A980601}">
      <dsp:nvSpPr>
        <dsp:cNvPr id="0" name=""/>
        <dsp:cNvSpPr/>
      </dsp:nvSpPr>
      <dsp:spPr>
        <a:xfrm>
          <a:off x="1540179" y="3148789"/>
          <a:ext cx="8727683" cy="1349481"/>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de-DE" sz="3200" kern="1200" dirty="0">
              <a:latin typeface="Arial" panose="020B0604020202020204" pitchFamily="34" charset="0"/>
              <a:cs typeface="Arial" panose="020B0604020202020204" pitchFamily="34" charset="0"/>
            </a:rPr>
            <a:t>Peer-Review: Überprüfung durch zweite Person </a:t>
          </a:r>
        </a:p>
      </dsp:txBody>
      <dsp:txXfrm>
        <a:off x="1579704" y="3188314"/>
        <a:ext cx="7001381" cy="1270430"/>
      </dsp:txXfrm>
    </dsp:sp>
    <dsp:sp modelId="{6D78A047-CB60-47CF-8095-65C35B5BA738}">
      <dsp:nvSpPr>
        <dsp:cNvPr id="0" name=""/>
        <dsp:cNvSpPr/>
      </dsp:nvSpPr>
      <dsp:spPr>
        <a:xfrm>
          <a:off x="7850520" y="1023356"/>
          <a:ext cx="877162" cy="87716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de-DE" sz="3600" kern="1200"/>
        </a:p>
      </dsp:txBody>
      <dsp:txXfrm>
        <a:off x="8047881" y="1023356"/>
        <a:ext cx="482440" cy="660064"/>
      </dsp:txXfrm>
    </dsp:sp>
    <dsp:sp modelId="{61BD9CC6-3AE3-4E87-907F-4210CB3005C0}">
      <dsp:nvSpPr>
        <dsp:cNvPr id="0" name=""/>
        <dsp:cNvSpPr/>
      </dsp:nvSpPr>
      <dsp:spPr>
        <a:xfrm>
          <a:off x="8620610" y="2588754"/>
          <a:ext cx="877162" cy="87716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de-DE" sz="3600" kern="1200"/>
        </a:p>
      </dsp:txBody>
      <dsp:txXfrm>
        <a:off x="8817971" y="2588754"/>
        <a:ext cx="482440" cy="6600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FCB52-13F5-9F46-8F44-7066C779B828}" type="datetimeFigureOut">
              <a:rPr lang="de-DE" smtClean="0"/>
              <a:t>12.05.26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4D411-1F86-F048-9618-C964733992B8}" type="slidenum">
              <a:rPr lang="de-DE" smtClean="0"/>
              <a:t>‹Nr.›</a:t>
            </a:fld>
            <a:endParaRPr lang="de-DE"/>
          </a:p>
        </p:txBody>
      </p:sp>
    </p:spTree>
    <p:extLst>
      <p:ext uri="{BB962C8B-B14F-4D97-AF65-F5344CB8AC3E}">
        <p14:creationId xmlns:p14="http://schemas.microsoft.com/office/powerpoint/2010/main" val="3092849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ea typeface="Calibri"/>
              <a:cs typeface="Calibri"/>
            </a:endParaRPr>
          </a:p>
        </p:txBody>
      </p:sp>
      <p:sp>
        <p:nvSpPr>
          <p:cNvPr id="4" name="Foliennummernplatzhalter 3"/>
          <p:cNvSpPr>
            <a:spLocks noGrp="1"/>
          </p:cNvSpPr>
          <p:nvPr>
            <p:ph type="sldNum" sz="quarter" idx="5"/>
          </p:nvPr>
        </p:nvSpPr>
        <p:spPr/>
        <p:txBody>
          <a:bodyPr/>
          <a:lstStyle/>
          <a:p>
            <a:fld id="{7684D411-1F86-F048-9618-C964733992B8}" type="slidenum">
              <a:rPr lang="de-DE" smtClean="0"/>
              <a:t>1</a:t>
            </a:fld>
            <a:endParaRPr lang="de-DE"/>
          </a:p>
        </p:txBody>
      </p:sp>
    </p:spTree>
    <p:extLst>
      <p:ext uri="{BB962C8B-B14F-4D97-AF65-F5344CB8AC3E}">
        <p14:creationId xmlns:p14="http://schemas.microsoft.com/office/powerpoint/2010/main" val="149267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684D411-1F86-F048-9618-C964733992B8}" type="slidenum">
              <a:rPr lang="de-DE" smtClean="0"/>
              <a:t>10</a:t>
            </a:fld>
            <a:endParaRPr lang="de-DE"/>
          </a:p>
        </p:txBody>
      </p:sp>
    </p:spTree>
    <p:extLst>
      <p:ext uri="{BB962C8B-B14F-4D97-AF65-F5344CB8AC3E}">
        <p14:creationId xmlns:p14="http://schemas.microsoft.com/office/powerpoint/2010/main" val="2596811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5 min </a:t>
            </a:r>
            <a:endParaRPr lang="de-DE" dirty="0"/>
          </a:p>
        </p:txBody>
      </p:sp>
      <p:sp>
        <p:nvSpPr>
          <p:cNvPr id="4" name="Foliennummernplatzhalter 3"/>
          <p:cNvSpPr>
            <a:spLocks noGrp="1"/>
          </p:cNvSpPr>
          <p:nvPr>
            <p:ph type="sldNum" sz="quarter" idx="5"/>
          </p:nvPr>
        </p:nvSpPr>
        <p:spPr/>
        <p:txBody>
          <a:bodyPr/>
          <a:lstStyle/>
          <a:p>
            <a:fld id="{7684D411-1F86-F048-9618-C964733992B8}" type="slidenum">
              <a:rPr lang="de-DE" smtClean="0"/>
              <a:t>11</a:t>
            </a:fld>
            <a:endParaRPr lang="de-DE"/>
          </a:p>
        </p:txBody>
      </p:sp>
    </p:spTree>
    <p:extLst>
      <p:ext uri="{BB962C8B-B14F-4D97-AF65-F5344CB8AC3E}">
        <p14:creationId xmlns:p14="http://schemas.microsoft.com/office/powerpoint/2010/main" val="807157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7684D411-1F86-F048-9618-C964733992B8}" type="slidenum">
              <a:rPr lang="de-DE" smtClean="0"/>
              <a:t>12</a:t>
            </a:fld>
            <a:endParaRPr lang="de-DE"/>
          </a:p>
        </p:txBody>
      </p:sp>
    </p:spTree>
    <p:extLst>
      <p:ext uri="{BB962C8B-B14F-4D97-AF65-F5344CB8AC3E}">
        <p14:creationId xmlns:p14="http://schemas.microsoft.com/office/powerpoint/2010/main" val="1786618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684D411-1F86-F048-9618-C964733992B8}" type="slidenum">
              <a:rPr lang="de-DE" smtClean="0"/>
              <a:t>13</a:t>
            </a:fld>
            <a:endParaRPr lang="de-DE"/>
          </a:p>
        </p:txBody>
      </p:sp>
    </p:spTree>
    <p:extLst>
      <p:ext uri="{BB962C8B-B14F-4D97-AF65-F5344CB8AC3E}">
        <p14:creationId xmlns:p14="http://schemas.microsoft.com/office/powerpoint/2010/main" val="416516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684D411-1F86-F048-9618-C964733992B8}" type="slidenum">
              <a:rPr lang="de-DE" smtClean="0"/>
              <a:t>14</a:t>
            </a:fld>
            <a:endParaRPr lang="de-DE"/>
          </a:p>
        </p:txBody>
      </p:sp>
    </p:spTree>
    <p:extLst>
      <p:ext uri="{BB962C8B-B14F-4D97-AF65-F5344CB8AC3E}">
        <p14:creationId xmlns:p14="http://schemas.microsoft.com/office/powerpoint/2010/main" val="4178153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207F-50A7-DC46-F2D9-E648DDB28E9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5174895-B36E-497A-DC0D-3AD6E45849D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DFE2088-628D-2AFA-4378-036B8F424594}"/>
              </a:ext>
            </a:extLst>
          </p:cNvPr>
          <p:cNvSpPr>
            <a:spLocks noGrp="1"/>
          </p:cNvSpPr>
          <p:nvPr>
            <p:ph type="body" idx="1"/>
          </p:nvPr>
        </p:nvSpPr>
        <p:spPr/>
        <p:txBody>
          <a:bodyPr/>
          <a:lstStyle/>
          <a:p>
            <a:endParaRPr lang="de-DE" dirty="0"/>
          </a:p>
          <a:p>
            <a:endParaRPr lang="de-DE" dirty="0"/>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BA64244A-9643-15B5-D5A1-8D97D9B130C7}"/>
              </a:ext>
            </a:extLst>
          </p:cNvPr>
          <p:cNvSpPr>
            <a:spLocks noGrp="1"/>
          </p:cNvSpPr>
          <p:nvPr>
            <p:ph type="sldNum" sz="quarter" idx="5"/>
          </p:nvPr>
        </p:nvSpPr>
        <p:spPr/>
        <p:txBody>
          <a:bodyPr/>
          <a:lstStyle/>
          <a:p>
            <a:fld id="{7684D411-1F86-F048-9618-C964733992B8}" type="slidenum">
              <a:rPr lang="de-DE" smtClean="0"/>
              <a:t>15</a:t>
            </a:fld>
            <a:endParaRPr lang="de-DE"/>
          </a:p>
        </p:txBody>
      </p:sp>
    </p:spTree>
    <p:extLst>
      <p:ext uri="{BB962C8B-B14F-4D97-AF65-F5344CB8AC3E}">
        <p14:creationId xmlns:p14="http://schemas.microsoft.com/office/powerpoint/2010/main" val="2177523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AC9D5-B0FE-80C6-3C08-1BAC9117A85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1DAC94E-5918-A3AA-7B3A-9A023E319EE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A4C251B-AD7F-9A88-1A3A-29830166AE1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34F6152-DD35-5322-7D16-CC2DC2CC19AC}"/>
              </a:ext>
            </a:extLst>
          </p:cNvPr>
          <p:cNvSpPr>
            <a:spLocks noGrp="1"/>
          </p:cNvSpPr>
          <p:nvPr>
            <p:ph type="sldNum" sz="quarter" idx="5"/>
          </p:nvPr>
        </p:nvSpPr>
        <p:spPr/>
        <p:txBody>
          <a:bodyPr/>
          <a:lstStyle/>
          <a:p>
            <a:fld id="{7684D411-1F86-F048-9618-C964733992B8}" type="slidenum">
              <a:rPr lang="de-DE" smtClean="0"/>
              <a:t>16</a:t>
            </a:fld>
            <a:endParaRPr lang="de-DE"/>
          </a:p>
        </p:txBody>
      </p:sp>
    </p:spTree>
    <p:extLst>
      <p:ext uri="{BB962C8B-B14F-4D97-AF65-F5344CB8AC3E}">
        <p14:creationId xmlns:p14="http://schemas.microsoft.com/office/powerpoint/2010/main" val="799417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 min </a:t>
            </a:r>
          </a:p>
        </p:txBody>
      </p:sp>
      <p:sp>
        <p:nvSpPr>
          <p:cNvPr id="4" name="Foliennummernplatzhalter 3"/>
          <p:cNvSpPr>
            <a:spLocks noGrp="1"/>
          </p:cNvSpPr>
          <p:nvPr>
            <p:ph type="sldNum" sz="quarter" idx="5"/>
          </p:nvPr>
        </p:nvSpPr>
        <p:spPr/>
        <p:txBody>
          <a:bodyPr/>
          <a:lstStyle/>
          <a:p>
            <a:fld id="{7684D411-1F86-F048-9618-C964733992B8}" type="slidenum">
              <a:rPr lang="de-DE" smtClean="0"/>
              <a:t>17</a:t>
            </a:fld>
            <a:endParaRPr lang="de-DE"/>
          </a:p>
        </p:txBody>
      </p:sp>
    </p:spTree>
    <p:extLst>
      <p:ext uri="{BB962C8B-B14F-4D97-AF65-F5344CB8AC3E}">
        <p14:creationId xmlns:p14="http://schemas.microsoft.com/office/powerpoint/2010/main" val="384946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684D411-1F86-F048-9618-C964733992B8}" type="slidenum">
              <a:rPr lang="de-DE" smtClean="0"/>
              <a:t>18</a:t>
            </a:fld>
            <a:endParaRPr lang="de-DE"/>
          </a:p>
        </p:txBody>
      </p:sp>
    </p:spTree>
    <p:extLst>
      <p:ext uri="{BB962C8B-B14F-4D97-AF65-F5344CB8AC3E}">
        <p14:creationId xmlns:p14="http://schemas.microsoft.com/office/powerpoint/2010/main" val="2658303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684D411-1F86-F048-9618-C964733992B8}" type="slidenum">
              <a:rPr lang="de-DE" smtClean="0"/>
              <a:t>19</a:t>
            </a:fld>
            <a:endParaRPr lang="de-DE"/>
          </a:p>
        </p:txBody>
      </p:sp>
    </p:spTree>
    <p:extLst>
      <p:ext uri="{BB962C8B-B14F-4D97-AF65-F5344CB8AC3E}">
        <p14:creationId xmlns:p14="http://schemas.microsoft.com/office/powerpoint/2010/main" val="22444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684D411-1F86-F048-9618-C964733992B8}" type="slidenum">
              <a:rPr lang="de-DE" smtClean="0"/>
              <a:t>2</a:t>
            </a:fld>
            <a:endParaRPr lang="de-DE"/>
          </a:p>
        </p:txBody>
      </p:sp>
    </p:spTree>
    <p:extLst>
      <p:ext uri="{BB962C8B-B14F-4D97-AF65-F5344CB8AC3E}">
        <p14:creationId xmlns:p14="http://schemas.microsoft.com/office/powerpoint/2010/main" val="2904393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684D411-1F86-F048-9618-C964733992B8}" type="slidenum">
              <a:rPr lang="de-DE" smtClean="0"/>
              <a:t>20</a:t>
            </a:fld>
            <a:endParaRPr lang="de-DE"/>
          </a:p>
        </p:txBody>
      </p:sp>
    </p:spTree>
    <p:extLst>
      <p:ext uri="{BB962C8B-B14F-4D97-AF65-F5344CB8AC3E}">
        <p14:creationId xmlns:p14="http://schemas.microsoft.com/office/powerpoint/2010/main" val="2132609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684D411-1F86-F048-9618-C964733992B8}" type="slidenum">
              <a:rPr lang="de-DE" smtClean="0"/>
              <a:t>21</a:t>
            </a:fld>
            <a:endParaRPr lang="de-DE"/>
          </a:p>
        </p:txBody>
      </p:sp>
    </p:spTree>
    <p:extLst>
      <p:ext uri="{BB962C8B-B14F-4D97-AF65-F5344CB8AC3E}">
        <p14:creationId xmlns:p14="http://schemas.microsoft.com/office/powerpoint/2010/main" val="4125869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a:t>
            </a:r>
          </a:p>
        </p:txBody>
      </p:sp>
      <p:sp>
        <p:nvSpPr>
          <p:cNvPr id="4" name="Foliennummernplatzhalter 3"/>
          <p:cNvSpPr>
            <a:spLocks noGrp="1"/>
          </p:cNvSpPr>
          <p:nvPr>
            <p:ph type="sldNum" sz="quarter" idx="5"/>
          </p:nvPr>
        </p:nvSpPr>
        <p:spPr/>
        <p:txBody>
          <a:bodyPr/>
          <a:lstStyle/>
          <a:p>
            <a:fld id="{7684D411-1F86-F048-9618-C964733992B8}" type="slidenum">
              <a:rPr lang="de-DE" smtClean="0"/>
              <a:t>22</a:t>
            </a:fld>
            <a:endParaRPr lang="de-DE"/>
          </a:p>
        </p:txBody>
      </p:sp>
    </p:spTree>
    <p:extLst>
      <p:ext uri="{BB962C8B-B14F-4D97-AF65-F5344CB8AC3E}">
        <p14:creationId xmlns:p14="http://schemas.microsoft.com/office/powerpoint/2010/main" val="407940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684D411-1F86-F048-9618-C964733992B8}" type="slidenum">
              <a:rPr lang="de-DE" smtClean="0"/>
              <a:t>3</a:t>
            </a:fld>
            <a:endParaRPr lang="de-DE"/>
          </a:p>
        </p:txBody>
      </p:sp>
    </p:spTree>
    <p:extLst>
      <p:ext uri="{BB962C8B-B14F-4D97-AF65-F5344CB8AC3E}">
        <p14:creationId xmlns:p14="http://schemas.microsoft.com/office/powerpoint/2010/main" val="177697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7684D411-1F86-F048-9618-C964733992B8}" type="slidenum">
              <a:rPr lang="de-DE" smtClean="0"/>
              <a:t>4</a:t>
            </a:fld>
            <a:endParaRPr lang="de-DE"/>
          </a:p>
        </p:txBody>
      </p:sp>
    </p:spTree>
    <p:extLst>
      <p:ext uri="{BB962C8B-B14F-4D97-AF65-F5344CB8AC3E}">
        <p14:creationId xmlns:p14="http://schemas.microsoft.com/office/powerpoint/2010/main" val="232529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7684D411-1F86-F048-9618-C964733992B8}" type="slidenum">
              <a:rPr lang="de-DE" smtClean="0"/>
              <a:t>5</a:t>
            </a:fld>
            <a:endParaRPr lang="de-DE"/>
          </a:p>
        </p:txBody>
      </p:sp>
    </p:spTree>
    <p:extLst>
      <p:ext uri="{BB962C8B-B14F-4D97-AF65-F5344CB8AC3E}">
        <p14:creationId xmlns:p14="http://schemas.microsoft.com/office/powerpoint/2010/main" val="4003642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684D411-1F86-F048-9618-C964733992B8}" type="slidenum">
              <a:rPr lang="de-DE" smtClean="0"/>
              <a:t>6</a:t>
            </a:fld>
            <a:endParaRPr lang="de-DE"/>
          </a:p>
        </p:txBody>
      </p:sp>
    </p:spTree>
    <p:extLst>
      <p:ext uri="{BB962C8B-B14F-4D97-AF65-F5344CB8AC3E}">
        <p14:creationId xmlns:p14="http://schemas.microsoft.com/office/powerpoint/2010/main" val="215618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684D411-1F86-F048-9618-C964733992B8}" type="slidenum">
              <a:rPr lang="de-DE" smtClean="0"/>
              <a:t>7</a:t>
            </a:fld>
            <a:endParaRPr lang="de-DE"/>
          </a:p>
        </p:txBody>
      </p:sp>
    </p:spTree>
    <p:extLst>
      <p:ext uri="{BB962C8B-B14F-4D97-AF65-F5344CB8AC3E}">
        <p14:creationId xmlns:p14="http://schemas.microsoft.com/office/powerpoint/2010/main" val="276833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684D411-1F86-F048-9618-C964733992B8}" type="slidenum">
              <a:rPr lang="de-DE" smtClean="0"/>
              <a:t>8</a:t>
            </a:fld>
            <a:endParaRPr lang="de-DE"/>
          </a:p>
        </p:txBody>
      </p:sp>
    </p:spTree>
    <p:extLst>
      <p:ext uri="{BB962C8B-B14F-4D97-AF65-F5344CB8AC3E}">
        <p14:creationId xmlns:p14="http://schemas.microsoft.com/office/powerpoint/2010/main" val="4189515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684D411-1F86-F048-9618-C964733992B8}" type="slidenum">
              <a:rPr lang="de-DE" smtClean="0"/>
              <a:t>9</a:t>
            </a:fld>
            <a:endParaRPr lang="de-DE"/>
          </a:p>
        </p:txBody>
      </p:sp>
    </p:spTree>
    <p:extLst>
      <p:ext uri="{BB962C8B-B14F-4D97-AF65-F5344CB8AC3E}">
        <p14:creationId xmlns:p14="http://schemas.microsoft.com/office/powerpoint/2010/main" val="74947473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de-DE"/>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de-DE"/>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8B4AF60A-713C-41BA-9788-4C493DDC0A9C}" type="datetimeFigureOut">
              <a:rPr lang="en-US" dirty="0"/>
              <a:t>5/12/26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70894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E5E0FA7-C445-42F7-AF66-A4F5A6FC8A9C}" type="datetimeFigureOut">
              <a:rPr lang="en-US" dirty="0"/>
              <a:t>5/12/26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96957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5AC5C5-1A57-4420-8AFB-CE41693A794B}" type="datetimeFigureOut">
              <a:rPr lang="en-US" dirty="0"/>
              <a:t>5/12/26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321555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A4C08AF-84E6-4329-8E67-FEA434B47075}" type="datetimeFigureOut">
              <a:rPr lang="en-US" dirty="0"/>
              <a:t>5/12/26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371702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dirty="0"/>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5/12/26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392448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E02069A-09EE-4C7C-86A4-2314A404921D}" type="datetimeFigureOut">
              <a:rPr lang="en-US" dirty="0"/>
              <a:t>5/12/26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15898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56EE7F1-171E-411F-96CA-A251A21496E7}" type="datetimeFigureOut">
              <a:rPr lang="en-US" dirty="0"/>
              <a:t>5/12/26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207061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872C98D-A273-4547-9B92-97D7769F71A6}" type="datetimeFigureOut">
              <a:rPr lang="en-US" dirty="0"/>
              <a:t>5/12/26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21272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5/12/26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142263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dirty="0"/>
              <a:t>5/12/26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56484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C5EFB91-0324-450E-B17F-36DC0ECCE413}" type="datetimeFigureOut">
              <a:rPr lang="en-US" dirty="0"/>
              <a:t>5/12/26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137305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5/12/26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de-DE"/>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de-DE"/>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3991550691"/>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gamesageddon.com/stock/?asset=87076846"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BJg9-ZZtoiQ?feature=oembed"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BJg9-ZZtoi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3F1C2C87-BFEA-CA3B-4F55-9A64EA2AFD5D}"/>
              </a:ext>
            </a:extLst>
          </p:cNvPr>
          <p:cNvSpPr>
            <a:spLocks noGrp="1"/>
          </p:cNvSpPr>
          <p:nvPr>
            <p:ph type="ctrTitle"/>
          </p:nvPr>
        </p:nvSpPr>
        <p:spPr>
          <a:xfrm>
            <a:off x="643467" y="643466"/>
            <a:ext cx="6707157" cy="5571067"/>
          </a:xfrm>
        </p:spPr>
        <p:txBody>
          <a:bodyPr>
            <a:normAutofit/>
          </a:bodyPr>
          <a:lstStyle/>
          <a:p>
            <a:pPr algn="r"/>
            <a:r>
              <a:rPr lang="de-DE" sz="4800" dirty="0">
                <a:solidFill>
                  <a:schemeClr val="tx1"/>
                </a:solidFill>
                <a:latin typeface="Arial"/>
                <a:cs typeface="Arial"/>
              </a:rPr>
              <a:t>Audiodeskription</a:t>
            </a:r>
            <a:br>
              <a:rPr lang="de-DE" sz="4800" dirty="0">
                <a:solidFill>
                  <a:schemeClr val="tx1"/>
                </a:solidFill>
                <a:latin typeface="Arial"/>
                <a:cs typeface="Arial"/>
              </a:rPr>
            </a:br>
            <a:r>
              <a:rPr lang="de-DE" sz="4800" dirty="0">
                <a:solidFill>
                  <a:schemeClr val="tx1"/>
                </a:solidFill>
                <a:latin typeface="Arial"/>
                <a:cs typeface="Arial"/>
              </a:rPr>
              <a:t>(AD)</a:t>
            </a:r>
          </a:p>
        </p:txBody>
      </p:sp>
      <p:sp>
        <p:nvSpPr>
          <p:cNvPr id="16" name="Rectangle 9">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02709" y="3388657"/>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grpSp>
        <p:nvGrpSpPr>
          <p:cNvPr id="17" name="Group 11">
            <a:extLst>
              <a:ext uri="{FF2B5EF4-FFF2-40B4-BE49-F238E27FC236}">
                <a16:creationId xmlns:a16="http://schemas.microsoft.com/office/drawing/2014/main" id="{FDB0A998-A5C6-45CB-ACF3-1CF6399202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3595" y="1903304"/>
            <a:ext cx="3051394" cy="3051388"/>
            <a:chOff x="7933595" y="1903304"/>
            <a:chExt cx="3051394" cy="3051388"/>
          </a:xfrm>
        </p:grpSpPr>
        <p:sp>
          <p:nvSpPr>
            <p:cNvPr id="13" name="Oval 12">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3595" y="1903304"/>
              <a:ext cx="3051394" cy="3051388"/>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95024" y="2064730"/>
              <a:ext cx="2728540" cy="2728536"/>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Untertitel 2" descr="Ein dekorativer Kreis mit Textinhalt: Workshop- GAAD 2006 21.05.2026">
            <a:extLst>
              <a:ext uri="{FF2B5EF4-FFF2-40B4-BE49-F238E27FC236}">
                <a16:creationId xmlns:a16="http://schemas.microsoft.com/office/drawing/2014/main" id="{C44CE785-D185-125C-0267-7C559ED67239}"/>
              </a:ext>
            </a:extLst>
          </p:cNvPr>
          <p:cNvSpPr>
            <a:spLocks noGrp="1"/>
          </p:cNvSpPr>
          <p:nvPr>
            <p:ph type="subTitle" idx="1"/>
          </p:nvPr>
        </p:nvSpPr>
        <p:spPr>
          <a:xfrm>
            <a:off x="8095025" y="2064730"/>
            <a:ext cx="2728540" cy="2728536"/>
          </a:xfrm>
        </p:spPr>
        <p:txBody>
          <a:bodyPr vert="horz" lIns="91440" tIns="45720" rIns="91440" bIns="45720" rtlCol="0" anchor="ctr">
            <a:normAutofit/>
          </a:bodyPr>
          <a:lstStyle/>
          <a:p>
            <a:pPr algn="ctr"/>
            <a:r>
              <a:rPr lang="de-DE" sz="2800" dirty="0">
                <a:solidFill>
                  <a:srgbClr val="FFFFFF"/>
                </a:solidFill>
                <a:latin typeface="Arial"/>
                <a:cs typeface="Arial"/>
              </a:rPr>
              <a:t>Workshop – GAAD 2026</a:t>
            </a:r>
          </a:p>
          <a:p>
            <a:pPr algn="ctr"/>
            <a:r>
              <a:rPr lang="de-DE" sz="2800" dirty="0">
                <a:solidFill>
                  <a:srgbClr val="FFFFFF"/>
                </a:solidFill>
                <a:latin typeface="Arial"/>
                <a:cs typeface="Arial"/>
              </a:rPr>
              <a:t>21.05.2026</a:t>
            </a:r>
          </a:p>
        </p:txBody>
      </p:sp>
    </p:spTree>
    <p:extLst>
      <p:ext uri="{BB962C8B-B14F-4D97-AF65-F5344CB8AC3E}">
        <p14:creationId xmlns:p14="http://schemas.microsoft.com/office/powerpoint/2010/main" val="232601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515957-0E0C-A23D-65B7-D727823A55F2}"/>
              </a:ext>
            </a:extLst>
          </p:cNvPr>
          <p:cNvSpPr>
            <a:spLocks noGrp="1"/>
          </p:cNvSpPr>
          <p:nvPr>
            <p:ph type="title"/>
          </p:nvPr>
        </p:nvSpPr>
        <p:spPr>
          <a:xfrm>
            <a:off x="896227" y="16324"/>
            <a:ext cx="10058400" cy="1609344"/>
          </a:xfrm>
        </p:spPr>
        <p:txBody>
          <a:bodyPr/>
          <a:lstStyle/>
          <a:p>
            <a:r>
              <a:rPr lang="de-DE" dirty="0">
                <a:solidFill>
                  <a:schemeClr val="tx1"/>
                </a:solidFill>
                <a:latin typeface="Arial"/>
                <a:cs typeface="Arial"/>
              </a:rPr>
              <a:t>Hörprobe - Imagination</a:t>
            </a:r>
          </a:p>
        </p:txBody>
      </p:sp>
      <p:sp>
        <p:nvSpPr>
          <p:cNvPr id="7" name="Textfeld 6">
            <a:extLst>
              <a:ext uri="{FF2B5EF4-FFF2-40B4-BE49-F238E27FC236}">
                <a16:creationId xmlns:a16="http://schemas.microsoft.com/office/drawing/2014/main" id="{B8029DEC-ED93-78F3-5310-B7BD274D1273}"/>
              </a:ext>
            </a:extLst>
          </p:cNvPr>
          <p:cNvSpPr txBox="1"/>
          <p:nvPr/>
        </p:nvSpPr>
        <p:spPr>
          <a:xfrm>
            <a:off x="680665" y="6140362"/>
            <a:ext cx="108376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Arial"/>
                <a:cs typeface="Arial"/>
              </a:rPr>
              <a:t>Quelle: siehe Anhang</a:t>
            </a:r>
          </a:p>
        </p:txBody>
      </p:sp>
      <p:pic>
        <p:nvPicPr>
          <p:cNvPr id="14" name="Inhaltsplatzhalter 13" descr="Ein Bild, das eine Filmklappe in den Farben Schwarzweiß zeigt.">
            <a:extLst>
              <a:ext uri="{FF2B5EF4-FFF2-40B4-BE49-F238E27FC236}">
                <a16:creationId xmlns:a16="http://schemas.microsoft.com/office/drawing/2014/main" id="{D5201943-CA49-89EE-DBB8-6C73671612EF}"/>
              </a:ext>
            </a:extLst>
          </p:cNvPr>
          <p:cNvPicPr>
            <a:picLocks noGrp="1" noChangeAspect="1"/>
          </p:cNvPicPr>
          <p:nvPr>
            <p:ph idx="1"/>
          </p:nvPr>
        </p:nvPicPr>
        <p:blipFill>
          <a:blip r:embed="rId3"/>
          <a:stretch>
            <a:fillRect/>
          </a:stretch>
        </p:blipFill>
        <p:spPr>
          <a:xfrm>
            <a:off x="3877057" y="1834645"/>
            <a:ext cx="4074020" cy="4074020"/>
          </a:xfrm>
        </p:spPr>
      </p:pic>
    </p:spTree>
    <p:extLst>
      <p:ext uri="{BB962C8B-B14F-4D97-AF65-F5344CB8AC3E}">
        <p14:creationId xmlns:p14="http://schemas.microsoft.com/office/powerpoint/2010/main" val="238776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A6DB-1A91-0320-EA4F-1C6BEA8219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E55BC14-76BE-5876-031D-8EC8EE4E5DFF}"/>
              </a:ext>
            </a:extLst>
          </p:cNvPr>
          <p:cNvSpPr>
            <a:spLocks noGrp="1"/>
          </p:cNvSpPr>
          <p:nvPr>
            <p:ph type="title"/>
          </p:nvPr>
        </p:nvSpPr>
        <p:spPr>
          <a:xfrm>
            <a:off x="552264" y="484632"/>
            <a:ext cx="10575984" cy="5476853"/>
          </a:xfrm>
        </p:spPr>
        <p:txBody>
          <a:bodyPr/>
          <a:lstStyle/>
          <a:p>
            <a:pPr>
              <a:lnSpc>
                <a:spcPct val="150000"/>
              </a:lnSpc>
              <a:spcAft>
                <a:spcPts val="600"/>
              </a:spcAft>
            </a:pPr>
            <a:r>
              <a:rPr lang="en-US" sz="4400" dirty="0">
                <a:solidFill>
                  <a:srgbClr val="000000"/>
                </a:solidFill>
                <a:latin typeface="Arial"/>
                <a:cs typeface="Arial"/>
              </a:rPr>
              <a:t>Was </a:t>
            </a:r>
            <a:r>
              <a:rPr lang="en-US" sz="4400" dirty="0" err="1">
                <a:solidFill>
                  <a:srgbClr val="000000"/>
                </a:solidFill>
                <a:latin typeface="Arial"/>
                <a:cs typeface="Arial"/>
              </a:rPr>
              <a:t>habt</a:t>
            </a:r>
            <a:r>
              <a:rPr lang="en-US" sz="4400" dirty="0">
                <a:solidFill>
                  <a:srgbClr val="000000"/>
                </a:solidFill>
                <a:latin typeface="Arial"/>
                <a:cs typeface="Arial"/>
              </a:rPr>
              <a:t> </a:t>
            </a:r>
            <a:r>
              <a:rPr lang="en-US" sz="4400" dirty="0" err="1">
                <a:solidFill>
                  <a:srgbClr val="000000"/>
                </a:solidFill>
                <a:latin typeface="Arial"/>
                <a:cs typeface="Arial"/>
              </a:rPr>
              <a:t>ihr</a:t>
            </a:r>
            <a:r>
              <a:rPr lang="en-US" sz="4400" dirty="0">
                <a:solidFill>
                  <a:srgbClr val="000000"/>
                </a:solidFill>
                <a:latin typeface="Arial"/>
                <a:cs typeface="Arial"/>
              </a:rPr>
              <a:t> </a:t>
            </a:r>
            <a:r>
              <a:rPr lang="en-US" sz="4400" dirty="0" err="1">
                <a:solidFill>
                  <a:srgbClr val="000000"/>
                </a:solidFill>
                <a:latin typeface="Arial"/>
                <a:cs typeface="Arial"/>
              </a:rPr>
              <a:t>gehört</a:t>
            </a:r>
            <a:r>
              <a:rPr lang="en-US" sz="4400" dirty="0">
                <a:solidFill>
                  <a:srgbClr val="000000"/>
                </a:solidFill>
                <a:latin typeface="Arial"/>
                <a:cs typeface="Arial"/>
              </a:rPr>
              <a:t>? </a:t>
            </a:r>
            <a:endParaRPr lang="en-US" sz="4400" b="0" dirty="0">
              <a:solidFill>
                <a:srgbClr val="000000"/>
              </a:solidFill>
              <a:latin typeface="Arial"/>
              <a:cs typeface="Arial"/>
            </a:endParaRPr>
          </a:p>
          <a:p>
            <a:pPr>
              <a:lnSpc>
                <a:spcPct val="150000"/>
              </a:lnSpc>
              <a:spcAft>
                <a:spcPts val="600"/>
              </a:spcAft>
            </a:pPr>
            <a:r>
              <a:rPr lang="en-US" sz="4400" dirty="0" err="1">
                <a:solidFill>
                  <a:srgbClr val="000000"/>
                </a:solidFill>
                <a:latin typeface="Arial"/>
                <a:cs typeface="Arial"/>
              </a:rPr>
              <a:t>Sammeln</a:t>
            </a:r>
            <a:r>
              <a:rPr lang="en-US" sz="4400" dirty="0">
                <a:solidFill>
                  <a:srgbClr val="000000"/>
                </a:solidFill>
                <a:latin typeface="Arial"/>
                <a:cs typeface="Arial"/>
              </a:rPr>
              <a:t> der </a:t>
            </a:r>
            <a:r>
              <a:rPr lang="en-US" sz="4400" dirty="0" err="1">
                <a:solidFill>
                  <a:srgbClr val="000000"/>
                </a:solidFill>
                <a:latin typeface="Arial"/>
                <a:cs typeface="Arial"/>
              </a:rPr>
              <a:t>Eindrücke</a:t>
            </a:r>
            <a:r>
              <a:rPr lang="en-US" sz="4400" dirty="0">
                <a:solidFill>
                  <a:srgbClr val="000000"/>
                </a:solidFill>
                <a:latin typeface="Arial"/>
                <a:cs typeface="Arial"/>
              </a:rPr>
              <a:t>.</a:t>
            </a:r>
            <a:endParaRPr lang="en-US" sz="4400" dirty="0">
              <a:solidFill>
                <a:srgbClr val="000000"/>
              </a:solidFill>
              <a:latin typeface="Arial"/>
            </a:endParaRPr>
          </a:p>
        </p:txBody>
      </p:sp>
    </p:spTree>
    <p:extLst>
      <p:ext uri="{BB962C8B-B14F-4D97-AF65-F5344CB8AC3E}">
        <p14:creationId xmlns:p14="http://schemas.microsoft.com/office/powerpoint/2010/main" val="3313062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F2380-FBA0-DCA7-E4A0-E20CEEC9A7EB}"/>
              </a:ext>
            </a:extLst>
          </p:cNvPr>
          <p:cNvSpPr>
            <a:spLocks noGrp="1"/>
          </p:cNvSpPr>
          <p:nvPr>
            <p:ph type="title"/>
          </p:nvPr>
        </p:nvSpPr>
        <p:spPr>
          <a:xfrm>
            <a:off x="334124" y="287563"/>
            <a:ext cx="10058400" cy="1438551"/>
          </a:xfrm>
        </p:spPr>
        <p:txBody>
          <a:bodyPr/>
          <a:lstStyle/>
          <a:p>
            <a:r>
              <a:rPr lang="de-DE" dirty="0">
                <a:solidFill>
                  <a:schemeClr val="tx1"/>
                </a:solidFill>
                <a:latin typeface="Arial"/>
                <a:cs typeface="Arial"/>
              </a:rPr>
              <a:t>Das kann wichtig sein:</a:t>
            </a:r>
          </a:p>
        </p:txBody>
      </p:sp>
      <p:graphicFrame>
        <p:nvGraphicFramePr>
          <p:cNvPr id="17" name="Inhaltsplatzhalter 2">
            <a:extLst>
              <a:ext uri="{FF2B5EF4-FFF2-40B4-BE49-F238E27FC236}">
                <a16:creationId xmlns:a16="http://schemas.microsoft.com/office/drawing/2014/main" id="{B7727640-71BA-D8F1-0210-817CAC836966}"/>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519398187"/>
              </p:ext>
            </p:extLst>
          </p:nvPr>
        </p:nvGraphicFramePr>
        <p:xfrm>
          <a:off x="330781" y="1148696"/>
          <a:ext cx="11542984" cy="5102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7396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515957-0E0C-A23D-65B7-D727823A55F2}"/>
              </a:ext>
            </a:extLst>
          </p:cNvPr>
          <p:cNvSpPr>
            <a:spLocks noGrp="1"/>
          </p:cNvSpPr>
          <p:nvPr>
            <p:ph type="title"/>
          </p:nvPr>
        </p:nvSpPr>
        <p:spPr>
          <a:xfrm>
            <a:off x="1066800" y="262882"/>
            <a:ext cx="10058400" cy="1609344"/>
          </a:xfrm>
        </p:spPr>
        <p:txBody>
          <a:bodyPr/>
          <a:lstStyle/>
          <a:p>
            <a:r>
              <a:rPr lang="de-DE" dirty="0">
                <a:solidFill>
                  <a:schemeClr val="tx1"/>
                </a:solidFill>
                <a:latin typeface="Arial"/>
                <a:cs typeface="Arial"/>
              </a:rPr>
              <a:t>Hörprobe - Auflösung</a:t>
            </a:r>
          </a:p>
        </p:txBody>
      </p:sp>
      <p:sp>
        <p:nvSpPr>
          <p:cNvPr id="9" name="Textfeld 8">
            <a:extLst>
              <a:ext uri="{FF2B5EF4-FFF2-40B4-BE49-F238E27FC236}">
                <a16:creationId xmlns:a16="http://schemas.microsoft.com/office/drawing/2014/main" id="{F3EC1478-D8FA-2AC0-8FB6-B8C20EE4A575}"/>
              </a:ext>
            </a:extLst>
          </p:cNvPr>
          <p:cNvSpPr txBox="1"/>
          <p:nvPr/>
        </p:nvSpPr>
        <p:spPr>
          <a:xfrm>
            <a:off x="1528043" y="6218656"/>
            <a:ext cx="87868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800" b="0" i="0" u="none" strike="noStrike" baseline="0">
                <a:solidFill>
                  <a:srgbClr val="000000"/>
                </a:solidFill>
                <a:latin typeface="Arial"/>
              </a:rPr>
              <a:t>Quelle: </a:t>
            </a:r>
            <a:r>
              <a:rPr lang="de-DE">
                <a:solidFill>
                  <a:srgbClr val="000000"/>
                </a:solidFill>
                <a:latin typeface="Arial"/>
              </a:rPr>
              <a:t>siehe Anhang</a:t>
            </a:r>
            <a:endParaRPr lang="de-DE"/>
          </a:p>
        </p:txBody>
      </p:sp>
      <p:pic>
        <p:nvPicPr>
          <p:cNvPr id="7" name="Inhaltsplatzhalter 13" descr="Ein Bild, das eine Filmklappe in den Farben Schwarzweiß zeigt.">
            <a:extLst>
              <a:ext uri="{FF2B5EF4-FFF2-40B4-BE49-F238E27FC236}">
                <a16:creationId xmlns:a16="http://schemas.microsoft.com/office/drawing/2014/main" id="{B45063AA-4E4A-7228-B405-D58C82381F41}"/>
              </a:ext>
            </a:extLst>
          </p:cNvPr>
          <p:cNvPicPr>
            <a:picLocks noGrp="1" noChangeAspect="1"/>
          </p:cNvPicPr>
          <p:nvPr>
            <p:ph idx="1"/>
          </p:nvPr>
        </p:nvPicPr>
        <p:blipFill>
          <a:blip r:embed="rId3"/>
          <a:stretch>
            <a:fillRect/>
          </a:stretch>
        </p:blipFill>
        <p:spPr>
          <a:xfrm>
            <a:off x="4291709" y="2084831"/>
            <a:ext cx="3608581" cy="3608581"/>
          </a:xfrm>
        </p:spPr>
      </p:pic>
    </p:spTree>
    <p:extLst>
      <p:ext uri="{BB962C8B-B14F-4D97-AF65-F5344CB8AC3E}">
        <p14:creationId xmlns:p14="http://schemas.microsoft.com/office/powerpoint/2010/main" val="4276022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5EF60-4F10-3C80-2309-9938E3450544}"/>
              </a:ext>
            </a:extLst>
          </p:cNvPr>
          <p:cNvSpPr>
            <a:spLocks noGrp="1"/>
          </p:cNvSpPr>
          <p:nvPr>
            <p:ph type="title"/>
          </p:nvPr>
        </p:nvSpPr>
        <p:spPr/>
        <p:txBody>
          <a:bodyPr/>
          <a:lstStyle/>
          <a:p>
            <a:r>
              <a:rPr lang="de-DE" dirty="0">
                <a:solidFill>
                  <a:schemeClr val="tx1"/>
                </a:solidFill>
                <a:latin typeface="Arial"/>
                <a:cs typeface="Arial"/>
              </a:rPr>
              <a:t>Hörbeispiel Audiodeskription</a:t>
            </a:r>
            <a:endParaRPr lang="de-DE" dirty="0">
              <a:latin typeface="Arial"/>
              <a:cs typeface="Arial"/>
            </a:endParaRPr>
          </a:p>
        </p:txBody>
      </p:sp>
      <p:sp>
        <p:nvSpPr>
          <p:cNvPr id="3" name="Textfeld 2">
            <a:extLst>
              <a:ext uri="{FF2B5EF4-FFF2-40B4-BE49-F238E27FC236}">
                <a16:creationId xmlns:a16="http://schemas.microsoft.com/office/drawing/2014/main" id="{AC2D0CA2-8BAE-05FB-B8AF-7ECB957BFF9C}"/>
              </a:ext>
            </a:extLst>
          </p:cNvPr>
          <p:cNvSpPr txBox="1"/>
          <p:nvPr/>
        </p:nvSpPr>
        <p:spPr>
          <a:xfrm>
            <a:off x="1065340" y="6158528"/>
            <a:ext cx="45547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a:latin typeface="Arial" panose="020B0604020202020204" pitchFamily="34" charset="0"/>
                <a:cs typeface="Arial" panose="020B0604020202020204" pitchFamily="34" charset="0"/>
              </a:rPr>
              <a:t>Quelle: siehe Anhang</a:t>
            </a:r>
          </a:p>
        </p:txBody>
      </p:sp>
      <p:pic>
        <p:nvPicPr>
          <p:cNvPr id="7" name="Inhaltsplatzhalter 13" descr="Ein Bild, das eine Filmklappe in den Farben Schwarzweiß zeigt.">
            <a:extLst>
              <a:ext uri="{FF2B5EF4-FFF2-40B4-BE49-F238E27FC236}">
                <a16:creationId xmlns:a16="http://schemas.microsoft.com/office/drawing/2014/main" id="{C343EF9C-1DC8-A8A6-02F8-49119A3D708B}"/>
              </a:ext>
            </a:extLst>
          </p:cNvPr>
          <p:cNvPicPr>
            <a:picLocks noGrp="1" noChangeAspect="1"/>
          </p:cNvPicPr>
          <p:nvPr>
            <p:ph idx="1"/>
          </p:nvPr>
        </p:nvPicPr>
        <p:blipFill>
          <a:blip r:embed="rId3"/>
          <a:stretch>
            <a:fillRect/>
          </a:stretch>
        </p:blipFill>
        <p:spPr>
          <a:xfrm>
            <a:off x="4303776" y="2093976"/>
            <a:ext cx="3584448" cy="3584448"/>
          </a:xfrm>
        </p:spPr>
      </p:pic>
    </p:spTree>
    <p:extLst>
      <p:ext uri="{BB962C8B-B14F-4D97-AF65-F5344CB8AC3E}">
        <p14:creationId xmlns:p14="http://schemas.microsoft.com/office/powerpoint/2010/main" val="1963138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CB9C29-2364-AAC3-ACA4-CDDF846110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F1B49C-61DD-842D-B560-E6C917CA64E7}"/>
              </a:ext>
            </a:extLst>
          </p:cNvPr>
          <p:cNvSpPr>
            <a:spLocks noGrp="1"/>
          </p:cNvSpPr>
          <p:nvPr>
            <p:ph type="title"/>
          </p:nvPr>
        </p:nvSpPr>
        <p:spPr/>
        <p:txBody>
          <a:bodyPr>
            <a:normAutofit/>
          </a:bodyPr>
          <a:lstStyle/>
          <a:p>
            <a:r>
              <a:rPr lang="de-DE" sz="4800" dirty="0">
                <a:solidFill>
                  <a:srgbClr val="000000"/>
                </a:solidFill>
                <a:latin typeface="Arial"/>
                <a:cs typeface="Arial"/>
              </a:rPr>
              <a:t>Partnerübung (</a:t>
            </a:r>
            <a:r>
              <a:rPr lang="de-DE" dirty="0">
                <a:solidFill>
                  <a:srgbClr val="000000"/>
                </a:solidFill>
                <a:latin typeface="Arial"/>
                <a:cs typeface="Arial"/>
              </a:rPr>
              <a:t>1</a:t>
            </a:r>
            <a:r>
              <a:rPr lang="de-DE" sz="4800" dirty="0">
                <a:solidFill>
                  <a:srgbClr val="000000"/>
                </a:solidFill>
                <a:latin typeface="Arial"/>
                <a:cs typeface="Arial"/>
              </a:rPr>
              <a:t>5 min.)</a:t>
            </a:r>
          </a:p>
        </p:txBody>
      </p:sp>
      <p:sp>
        <p:nvSpPr>
          <p:cNvPr id="3" name="Inhaltsplatzhalter 2">
            <a:extLst>
              <a:ext uri="{FF2B5EF4-FFF2-40B4-BE49-F238E27FC236}">
                <a16:creationId xmlns:a16="http://schemas.microsoft.com/office/drawing/2014/main" id="{D85B32BE-69AF-52AB-6154-7C8C92DE7259}"/>
              </a:ext>
            </a:extLst>
          </p:cNvPr>
          <p:cNvSpPr>
            <a:spLocks noGrp="1"/>
          </p:cNvSpPr>
          <p:nvPr>
            <p:ph sz="half" idx="1"/>
          </p:nvPr>
        </p:nvSpPr>
        <p:spPr/>
        <p:txBody>
          <a:bodyPr anchor="t">
            <a:normAutofit/>
          </a:bodyPr>
          <a:lstStyle/>
          <a:p>
            <a:pPr marL="0" indent="0">
              <a:lnSpc>
                <a:spcPct val="150000"/>
              </a:lnSpc>
              <a:buNone/>
            </a:pPr>
            <a:r>
              <a:rPr lang="de-DE" sz="2800" b="1" dirty="0">
                <a:solidFill>
                  <a:srgbClr val="000000"/>
                </a:solidFill>
                <a:latin typeface="Arial"/>
                <a:cs typeface="Arial"/>
              </a:rPr>
              <a:t>Übung: </a:t>
            </a:r>
          </a:p>
          <a:p>
            <a:pPr marL="0" indent="0">
              <a:lnSpc>
                <a:spcPct val="150000"/>
              </a:lnSpc>
              <a:buNone/>
            </a:pPr>
            <a:r>
              <a:rPr lang="de-DE" sz="2800" dirty="0">
                <a:solidFill>
                  <a:srgbClr val="000000"/>
                </a:solidFill>
                <a:latin typeface="Arial"/>
                <a:cs typeface="Arial"/>
              </a:rPr>
              <a:t>Erstellt eine Audiodeskription zu dem Video </a:t>
            </a:r>
          </a:p>
          <a:p>
            <a:pPr marL="0" indent="0">
              <a:buNone/>
            </a:pPr>
            <a:endParaRPr lang="de-DE" sz="2800" dirty="0">
              <a:latin typeface="Arial"/>
              <a:cs typeface="Arial"/>
            </a:endParaRPr>
          </a:p>
        </p:txBody>
      </p:sp>
      <p:pic>
        <p:nvPicPr>
          <p:cNvPr id="6" name="Grafik 5">
            <a:extLst>
              <a:ext uri="{FF2B5EF4-FFF2-40B4-BE49-F238E27FC236}">
                <a16:creationId xmlns:a16="http://schemas.microsoft.com/office/drawing/2014/main" id="{ACF41072-017F-95C2-5EEB-A5694C0CD2FA}"/>
              </a:ext>
              <a:ext uri="{C183D7F6-B498-43B3-948B-1728B52AA6E4}">
                <adec:decorative xmlns:adec="http://schemas.microsoft.com/office/drawing/2017/decorative" val="1"/>
              </a:ext>
            </a:extLst>
          </p:cNvPr>
          <p:cNvPicPr>
            <a:picLocks noChangeAspect="1"/>
          </p:cNvPicPr>
          <p:nvPr/>
        </p:nvPicPr>
        <p:blipFill rotWithShape="1">
          <a:blip r:embed="rId3"/>
          <a:srcRect l="22"/>
          <a:stretch/>
        </p:blipFill>
        <p:spPr>
          <a:xfrm>
            <a:off x="7073463" y="2430923"/>
            <a:ext cx="3326526" cy="3508663"/>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Tree>
    <p:extLst>
      <p:ext uri="{BB962C8B-B14F-4D97-AF65-F5344CB8AC3E}">
        <p14:creationId xmlns:p14="http://schemas.microsoft.com/office/powerpoint/2010/main" val="2785316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ADED7-DD0E-0C68-F1FD-5E4310572F1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D95FF8-9EAD-7B5A-3442-56AA4B9FD9E9}"/>
              </a:ext>
            </a:extLst>
          </p:cNvPr>
          <p:cNvSpPr>
            <a:spLocks noGrp="1"/>
          </p:cNvSpPr>
          <p:nvPr>
            <p:ph type="title"/>
          </p:nvPr>
        </p:nvSpPr>
        <p:spPr/>
        <p:txBody>
          <a:bodyPr/>
          <a:lstStyle/>
          <a:p>
            <a:r>
              <a:rPr lang="de-DE" dirty="0">
                <a:solidFill>
                  <a:schemeClr val="tx1"/>
                </a:solidFill>
                <a:latin typeface="Arial" panose="020B0604020202020204" pitchFamily="34" charset="0"/>
                <a:cs typeface="Arial" panose="020B0604020202020204" pitchFamily="34" charset="0"/>
              </a:rPr>
              <a:t>Hinweise </a:t>
            </a:r>
          </a:p>
        </p:txBody>
      </p:sp>
      <p:graphicFrame>
        <p:nvGraphicFramePr>
          <p:cNvPr id="4" name="Inhaltsplatzhalter 3">
            <a:extLst>
              <a:ext uri="{FF2B5EF4-FFF2-40B4-BE49-F238E27FC236}">
                <a16:creationId xmlns:a16="http://schemas.microsoft.com/office/drawing/2014/main" id="{BFB7C824-9E79-5C89-C802-61DAC24E15DB}"/>
              </a:ext>
            </a:extLst>
          </p:cNvPr>
          <p:cNvGraphicFramePr>
            <a:graphicFrameLocks noGrp="1"/>
          </p:cNvGraphicFramePr>
          <p:nvPr>
            <p:ph idx="1"/>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7949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9D4AC-28F6-603B-83BB-670FB9FF303B}"/>
              </a:ext>
            </a:extLst>
          </p:cNvPr>
          <p:cNvSpPr>
            <a:spLocks noGrp="1"/>
          </p:cNvSpPr>
          <p:nvPr>
            <p:ph type="title"/>
          </p:nvPr>
        </p:nvSpPr>
        <p:spPr>
          <a:xfrm>
            <a:off x="1155221" y="102668"/>
            <a:ext cx="10058400" cy="1609344"/>
          </a:xfrm>
        </p:spPr>
        <p:txBody>
          <a:bodyPr/>
          <a:lstStyle/>
          <a:p>
            <a:r>
              <a:rPr lang="de-DE" dirty="0">
                <a:solidFill>
                  <a:schemeClr val="tx1"/>
                </a:solidFill>
                <a:latin typeface="Arial"/>
                <a:cs typeface="Arial"/>
              </a:rPr>
              <a:t>Übung AD-Erstellung </a:t>
            </a:r>
          </a:p>
        </p:txBody>
      </p:sp>
      <p:sp>
        <p:nvSpPr>
          <p:cNvPr id="7" name="Textfeld 6">
            <a:extLst>
              <a:ext uri="{FF2B5EF4-FFF2-40B4-BE49-F238E27FC236}">
                <a16:creationId xmlns:a16="http://schemas.microsoft.com/office/drawing/2014/main" id="{D0CB793F-24FF-692B-33C8-0AE0ADFAA4EF}"/>
              </a:ext>
            </a:extLst>
          </p:cNvPr>
          <p:cNvSpPr txBox="1"/>
          <p:nvPr/>
        </p:nvSpPr>
        <p:spPr>
          <a:xfrm>
            <a:off x="1761204" y="6210995"/>
            <a:ext cx="88464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t>Quelle: siehe Anhang</a:t>
            </a:r>
          </a:p>
        </p:txBody>
      </p:sp>
      <p:pic>
        <p:nvPicPr>
          <p:cNvPr id="8" name="Inhaltsplatzhalter 13" descr="Ein Bild, das eine Filmklappe in den Farben Schwarzweiß zeigt.">
            <a:extLst>
              <a:ext uri="{FF2B5EF4-FFF2-40B4-BE49-F238E27FC236}">
                <a16:creationId xmlns:a16="http://schemas.microsoft.com/office/drawing/2014/main" id="{28D691F7-DFF0-0808-71D2-D932DEF238E0}"/>
              </a:ext>
            </a:extLst>
          </p:cNvPr>
          <p:cNvPicPr>
            <a:picLocks noGrp="1" noChangeAspect="1"/>
          </p:cNvPicPr>
          <p:nvPr>
            <p:ph idx="1"/>
          </p:nvPr>
        </p:nvPicPr>
        <p:blipFill>
          <a:blip r:embed="rId3"/>
          <a:stretch>
            <a:fillRect/>
          </a:stretch>
        </p:blipFill>
        <p:spPr>
          <a:xfrm>
            <a:off x="4211515" y="2077019"/>
            <a:ext cx="3768969" cy="3768969"/>
          </a:xfrm>
        </p:spPr>
      </p:pic>
    </p:spTree>
    <p:extLst>
      <p:ext uri="{BB962C8B-B14F-4D97-AF65-F5344CB8AC3E}">
        <p14:creationId xmlns:p14="http://schemas.microsoft.com/office/powerpoint/2010/main" val="3335242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1B9C1-3220-DB6B-19F8-3B906218191E}"/>
              </a:ext>
            </a:extLst>
          </p:cNvPr>
          <p:cNvSpPr>
            <a:spLocks noGrp="1"/>
          </p:cNvSpPr>
          <p:nvPr>
            <p:ph type="title"/>
          </p:nvPr>
        </p:nvSpPr>
        <p:spPr/>
        <p:txBody>
          <a:bodyPr/>
          <a:lstStyle/>
          <a:p>
            <a:r>
              <a:rPr lang="de-DE" dirty="0">
                <a:solidFill>
                  <a:schemeClr val="tx1"/>
                </a:solidFill>
                <a:latin typeface="Arial" panose="020B0604020202020204" pitchFamily="34" charset="0"/>
                <a:cs typeface="Arial" panose="020B0604020202020204" pitchFamily="34" charset="0"/>
              </a:rPr>
              <a:t>Vorstellung der Ergebnisse</a:t>
            </a:r>
          </a:p>
        </p:txBody>
      </p:sp>
      <p:sp>
        <p:nvSpPr>
          <p:cNvPr id="3" name="Inhaltsplatzhalter 2">
            <a:extLst>
              <a:ext uri="{FF2B5EF4-FFF2-40B4-BE49-F238E27FC236}">
                <a16:creationId xmlns:a16="http://schemas.microsoft.com/office/drawing/2014/main" id="{570973CE-2F54-040D-AD5A-62CC598A2202}"/>
              </a:ext>
              <a:ext uri="{C183D7F6-B498-43B3-948B-1728B52AA6E4}">
                <adec:decorative xmlns:adec="http://schemas.microsoft.com/office/drawing/2017/decorative" val="1"/>
              </a:ext>
            </a:extLst>
          </p:cNvPr>
          <p:cNvSpPr>
            <a:spLocks noGrp="1"/>
          </p:cNvSpPr>
          <p:nvPr>
            <p:ph idx="1"/>
          </p:nvPr>
        </p:nvSpPr>
        <p:spPr/>
        <p:txBody>
          <a:bodyPr>
            <a:normAutofit/>
          </a:bodyPr>
          <a:lstStyle/>
          <a:p>
            <a:pPr marL="0" indent="0">
              <a:buNone/>
            </a:pPr>
            <a:endParaRPr lang="de-DE" sz="4400" dirty="0">
              <a:latin typeface="Arial" panose="020B0604020202020204" pitchFamily="34" charset="0"/>
              <a:cs typeface="Arial" panose="020B0604020202020204" pitchFamily="34" charset="0"/>
            </a:endParaRPr>
          </a:p>
          <a:p>
            <a:pPr marL="0" indent="0">
              <a:buNone/>
            </a:pPr>
            <a:r>
              <a:rPr lang="de-DE" sz="4800" dirty="0">
                <a:latin typeface="Arial" panose="020B0604020202020204" pitchFamily="34" charset="0"/>
                <a:cs typeface="Arial" panose="020B0604020202020204" pitchFamily="34" charset="0"/>
                <a:sym typeface="Wingdings" panose="05000000000000000000" pitchFamily="2" charset="2"/>
              </a:rPr>
              <a:t>Möchte Jemand seine AD der Gruppe vorstellen?  </a:t>
            </a:r>
            <a:endParaRPr lang="de-DE" sz="3200" dirty="0"/>
          </a:p>
        </p:txBody>
      </p:sp>
    </p:spTree>
    <p:extLst>
      <p:ext uri="{BB962C8B-B14F-4D97-AF65-F5344CB8AC3E}">
        <p14:creationId xmlns:p14="http://schemas.microsoft.com/office/powerpoint/2010/main" val="1231421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099B3-0913-5473-355A-55273CC1A41A}"/>
              </a:ext>
            </a:extLst>
          </p:cNvPr>
          <p:cNvSpPr>
            <a:spLocks noGrp="1"/>
          </p:cNvSpPr>
          <p:nvPr>
            <p:ph type="title"/>
          </p:nvPr>
        </p:nvSpPr>
        <p:spPr/>
        <p:txBody>
          <a:bodyPr/>
          <a:lstStyle/>
          <a:p>
            <a:r>
              <a:rPr lang="de-DE" dirty="0">
                <a:solidFill>
                  <a:schemeClr val="tx1"/>
                </a:solidFill>
                <a:latin typeface="Arial" panose="020B0604020202020204" pitchFamily="34" charset="0"/>
                <a:cs typeface="Arial" panose="020B0604020202020204" pitchFamily="34" charset="0"/>
              </a:rPr>
              <a:t>Fragen und Anmerkungen?</a:t>
            </a:r>
          </a:p>
        </p:txBody>
      </p:sp>
      <p:pic>
        <p:nvPicPr>
          <p:cNvPr id="5" name="Inhaltsplatzhalter 4">
            <a:extLst>
              <a:ext uri="{FF2B5EF4-FFF2-40B4-BE49-F238E27FC236}">
                <a16:creationId xmlns:a16="http://schemas.microsoft.com/office/drawing/2014/main" id="{E13549D0-9441-D443-BC80-36931E51FE9C}"/>
              </a:ext>
              <a:ext uri="{C183D7F6-B498-43B3-948B-1728B52AA6E4}">
                <adec:decorative xmlns:adec="http://schemas.microsoft.com/office/drawing/2017/decorative" val="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rcRect l="3693" t="-1" b="1485"/>
          <a:stretch>
            <a:fillRect/>
          </a:stretch>
        </p:blipFill>
        <p:spPr>
          <a:xfrm>
            <a:off x="4722471" y="2622550"/>
            <a:ext cx="2935428" cy="3002746"/>
          </a:xfrm>
        </p:spPr>
      </p:pic>
    </p:spTree>
    <p:extLst>
      <p:ext uri="{BB962C8B-B14F-4D97-AF65-F5344CB8AC3E}">
        <p14:creationId xmlns:p14="http://schemas.microsoft.com/office/powerpoint/2010/main" val="795557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3E1A-45E8-D062-7BAB-C43941613575}"/>
              </a:ext>
            </a:extLst>
          </p:cNvPr>
          <p:cNvSpPr>
            <a:spLocks noGrp="1"/>
          </p:cNvSpPr>
          <p:nvPr>
            <p:ph type="title"/>
          </p:nvPr>
        </p:nvSpPr>
        <p:spPr>
          <a:xfrm>
            <a:off x="1069848" y="134862"/>
            <a:ext cx="10058400" cy="1771737"/>
          </a:xfrm>
        </p:spPr>
        <p:txBody>
          <a:bodyPr>
            <a:normAutofit/>
          </a:bodyPr>
          <a:lstStyle/>
          <a:p>
            <a:r>
              <a:rPr lang="de-DE" dirty="0">
                <a:solidFill>
                  <a:schemeClr val="tx1"/>
                </a:solidFill>
                <a:latin typeface="Arial"/>
                <a:cs typeface="Arial"/>
              </a:rPr>
              <a:t>Was sind barrierefreie Videos?</a:t>
            </a:r>
          </a:p>
        </p:txBody>
      </p:sp>
      <p:pic>
        <p:nvPicPr>
          <p:cNvPr id="8" name="Onlinemedien 7" descr="Grafik zur Barrierefreiheit in Videos. Oben steht der Slogan ‚Töne sehen, Bilder hören‘, begleitet von Symbolen für Auge und Ohr. Darunter der Text ‚Barrierefreiheit im Video + Audiodeskription‘. Rechts ist ein Mann mit kurzem Haar und Bart zu sehen, der mit beiden Händen auf den Text zeigt. Unten befinden sich Logos der Leibniz Universität Hannover, ZQS/elsa und des Hochschulbüros für Chancengleichheit.">
            <a:hlinkClick r:id="" action="ppaction://noaction"/>
            <a:extLst>
              <a:ext uri="{FF2B5EF4-FFF2-40B4-BE49-F238E27FC236}">
                <a16:creationId xmlns:a16="http://schemas.microsoft.com/office/drawing/2014/main" id="{B1AFD541-50AE-C763-EA02-20796059B01C}"/>
              </a:ext>
            </a:extLst>
          </p:cNvPr>
          <p:cNvPicPr>
            <a:picLocks noGrp="1" noRot="1" noChangeAspect="1"/>
          </p:cNvPicPr>
          <p:nvPr>
            <p:ph idx="1"/>
            <a:videoFile r:link="rId1"/>
          </p:nvPr>
        </p:nvPicPr>
        <p:blipFill>
          <a:blip r:embed="rId4"/>
          <a:stretch>
            <a:fillRect/>
          </a:stretch>
        </p:blipFill>
        <p:spPr>
          <a:xfrm>
            <a:off x="2793348" y="1906599"/>
            <a:ext cx="6576426" cy="3660850"/>
          </a:xfrm>
          <a:prstGeom prst="rect">
            <a:avLst/>
          </a:prstGeom>
        </p:spPr>
      </p:pic>
      <p:sp>
        <p:nvSpPr>
          <p:cNvPr id="9" name="Textfeld 8">
            <a:extLst>
              <a:ext uri="{FF2B5EF4-FFF2-40B4-BE49-F238E27FC236}">
                <a16:creationId xmlns:a16="http://schemas.microsoft.com/office/drawing/2014/main" id="{36A6DAA0-40AE-8D67-8FFC-B78B7CF43BFB}"/>
              </a:ext>
            </a:extLst>
          </p:cNvPr>
          <p:cNvSpPr txBox="1"/>
          <p:nvPr/>
        </p:nvSpPr>
        <p:spPr>
          <a:xfrm>
            <a:off x="2793348" y="639283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de-DE"/>
          </a:p>
        </p:txBody>
      </p:sp>
      <p:sp>
        <p:nvSpPr>
          <p:cNvPr id="10" name="Textfeld 9">
            <a:extLst>
              <a:ext uri="{FF2B5EF4-FFF2-40B4-BE49-F238E27FC236}">
                <a16:creationId xmlns:a16="http://schemas.microsoft.com/office/drawing/2014/main" id="{6751BEEF-15CA-8AD3-EBB9-1139C7063D18}"/>
              </a:ext>
            </a:extLst>
          </p:cNvPr>
          <p:cNvSpPr txBox="1"/>
          <p:nvPr/>
        </p:nvSpPr>
        <p:spPr>
          <a:xfrm>
            <a:off x="538363" y="6030548"/>
            <a:ext cx="11125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Arial"/>
                <a:cs typeface="Arial"/>
              </a:rPr>
              <a:t>Quelle: siehe Anhang</a:t>
            </a:r>
            <a:endParaRPr lang="de-DE" dirty="0">
              <a:latin typeface="Arial"/>
              <a:cs typeface="Arial"/>
            </a:endParaRPr>
          </a:p>
        </p:txBody>
      </p:sp>
    </p:spTree>
    <p:extLst>
      <p:ext uri="{BB962C8B-B14F-4D97-AF65-F5344CB8AC3E}">
        <p14:creationId xmlns:p14="http://schemas.microsoft.com/office/powerpoint/2010/main" val="3795182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349BAE33-AE66-7DA5-C680-AE4E49379B39}"/>
              </a:ext>
            </a:extLst>
          </p:cNvPr>
          <p:cNvSpPr>
            <a:spLocks noGrp="1"/>
          </p:cNvSpPr>
          <p:nvPr>
            <p:ph type="title"/>
          </p:nvPr>
        </p:nvSpPr>
        <p:spPr/>
        <p:txBody>
          <a:bodyPr/>
          <a:lstStyle/>
          <a:p>
            <a:r>
              <a:rPr lang="de-DE" dirty="0">
                <a:solidFill>
                  <a:schemeClr val="tx1"/>
                </a:solidFill>
                <a:latin typeface="Arial" panose="020B0604020202020204" pitchFamily="34" charset="0"/>
                <a:cs typeface="Arial" panose="020B0604020202020204" pitchFamily="34" charset="0"/>
              </a:rPr>
              <a:t>Einblick hinter die Kulissen</a:t>
            </a:r>
          </a:p>
        </p:txBody>
      </p:sp>
      <p:graphicFrame>
        <p:nvGraphicFramePr>
          <p:cNvPr id="10" name="Diagramm 9">
            <a:extLst>
              <a:ext uri="{FF2B5EF4-FFF2-40B4-BE49-F238E27FC236}">
                <a16:creationId xmlns:a16="http://schemas.microsoft.com/office/drawing/2014/main" id="{85699B6A-053C-2044-20CF-A077FEA0D175}"/>
              </a:ext>
            </a:extLst>
          </p:cNvPr>
          <p:cNvGraphicFramePr/>
          <p:nvPr>
            <p:extLst>
              <p:ext uri="{D42A27DB-BD31-4B8C-83A1-F6EECF244321}">
                <p14:modId xmlns:p14="http://schemas.microsoft.com/office/powerpoint/2010/main" val="4026533879"/>
              </p:ext>
            </p:extLst>
          </p:nvPr>
        </p:nvGraphicFramePr>
        <p:xfrm>
          <a:off x="1063752" y="1875098"/>
          <a:ext cx="10267863" cy="4498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3763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CF00E-CE3B-E64B-57F7-00930F92B6D9}"/>
              </a:ext>
            </a:extLst>
          </p:cNvPr>
          <p:cNvSpPr>
            <a:spLocks noGrp="1"/>
          </p:cNvSpPr>
          <p:nvPr>
            <p:ph type="title"/>
          </p:nvPr>
        </p:nvSpPr>
        <p:spPr/>
        <p:txBody>
          <a:bodyPr/>
          <a:lstStyle/>
          <a:p>
            <a:endParaRPr lang="de-DE" dirty="0"/>
          </a:p>
        </p:txBody>
      </p:sp>
      <p:pic>
        <p:nvPicPr>
          <p:cNvPr id="3" name="Grafik 2" descr="„Balkendiagramm mit sechs Kategorien zum Status von Aufgaben. ‚AD erledigt (3)‘ hat mit 436 den höchsten Wert, gefolgt von ‚Erledigt‘ mit 403. Deutlich weniger Einträge gibt es bei ‚AD in Arbeit (1)‘ mit 44 und ‚AD in Arbeit – Peer Review (2)‘ mit 18. ‚Neu‘ hat 2 Einträge und ‚UT in Arbeit / AD in Arbeit‘ nur 1. Die Grafik zeigt, dass der Großteil der Aufgaben bereits erledigt ist.“">
            <a:extLst>
              <a:ext uri="{FF2B5EF4-FFF2-40B4-BE49-F238E27FC236}">
                <a16:creationId xmlns:a16="http://schemas.microsoft.com/office/drawing/2014/main" id="{DC8E0FD0-BFDB-BAC8-1517-4A2577684FB8}"/>
              </a:ext>
            </a:extLst>
          </p:cNvPr>
          <p:cNvPicPr>
            <a:picLocks noChangeAspect="1"/>
          </p:cNvPicPr>
          <p:nvPr/>
        </p:nvPicPr>
        <p:blipFill>
          <a:blip r:embed="rId3"/>
          <a:stretch>
            <a:fillRect/>
          </a:stretch>
        </p:blipFill>
        <p:spPr>
          <a:xfrm>
            <a:off x="321968" y="170642"/>
            <a:ext cx="11000135" cy="6768381"/>
          </a:xfrm>
          <a:prstGeom prst="rect">
            <a:avLst/>
          </a:prstGeom>
        </p:spPr>
      </p:pic>
    </p:spTree>
    <p:extLst>
      <p:ext uri="{BB962C8B-B14F-4D97-AF65-F5344CB8AC3E}">
        <p14:creationId xmlns:p14="http://schemas.microsoft.com/office/powerpoint/2010/main" val="99386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BF80C-5687-29DE-0039-AF0C000F0708}"/>
              </a:ext>
            </a:extLst>
          </p:cNvPr>
          <p:cNvSpPr>
            <a:spLocks noGrp="1"/>
          </p:cNvSpPr>
          <p:nvPr>
            <p:ph type="title"/>
          </p:nvPr>
        </p:nvSpPr>
        <p:spPr>
          <a:xfrm>
            <a:off x="294344" y="2394455"/>
            <a:ext cx="10058400" cy="1609344"/>
          </a:xfrm>
        </p:spPr>
        <p:txBody>
          <a:bodyPr>
            <a:normAutofit/>
          </a:bodyPr>
          <a:lstStyle/>
          <a:p>
            <a:r>
              <a:rPr lang="de-DE" sz="5400" dirty="0">
                <a:solidFill>
                  <a:schemeClr val="tx1"/>
                </a:solidFill>
                <a:latin typeface="Arial" panose="020B0604020202020204" pitchFamily="34" charset="0"/>
                <a:cs typeface="Arial" panose="020B0604020202020204" pitchFamily="34" charset="0"/>
              </a:rPr>
              <a:t>Vielen Dank für eure Aufmerksamkeit!</a:t>
            </a:r>
          </a:p>
        </p:txBody>
      </p:sp>
      <p:pic>
        <p:nvPicPr>
          <p:cNvPr id="4" name="Grafik 3">
            <a:extLst>
              <a:ext uri="{FF2B5EF4-FFF2-40B4-BE49-F238E27FC236}">
                <a16:creationId xmlns:a16="http://schemas.microsoft.com/office/drawing/2014/main" id="{13E92405-4FFD-756E-0909-ADFA046A815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25650" y="1865453"/>
            <a:ext cx="3127094" cy="3127094"/>
          </a:xfrm>
          <a:prstGeom prst="rect">
            <a:avLst/>
          </a:prstGeom>
        </p:spPr>
      </p:pic>
    </p:spTree>
    <p:extLst>
      <p:ext uri="{BB962C8B-B14F-4D97-AF65-F5344CB8AC3E}">
        <p14:creationId xmlns:p14="http://schemas.microsoft.com/office/powerpoint/2010/main" val="1023997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E1883-43E6-5245-C8ED-1903345A4A79}"/>
              </a:ext>
            </a:extLst>
          </p:cNvPr>
          <p:cNvSpPr>
            <a:spLocks noGrp="1"/>
          </p:cNvSpPr>
          <p:nvPr>
            <p:ph type="title"/>
          </p:nvPr>
        </p:nvSpPr>
        <p:spPr/>
        <p:txBody>
          <a:bodyPr/>
          <a:lstStyle/>
          <a:p>
            <a:r>
              <a:rPr lang="de-DE" dirty="0">
                <a:solidFill>
                  <a:schemeClr val="tx1"/>
                </a:solidFill>
                <a:latin typeface="Arial"/>
                <a:cs typeface="Arial"/>
              </a:rPr>
              <a:t>Quellenverzeichnis</a:t>
            </a:r>
          </a:p>
        </p:txBody>
      </p:sp>
      <p:sp>
        <p:nvSpPr>
          <p:cNvPr id="3" name="Inhaltsplatzhalter 2">
            <a:extLst>
              <a:ext uri="{FF2B5EF4-FFF2-40B4-BE49-F238E27FC236}">
                <a16:creationId xmlns:a16="http://schemas.microsoft.com/office/drawing/2014/main" id="{DBBA1848-5DCD-31D3-1D0C-DDEF8902C4BF}"/>
              </a:ext>
            </a:extLst>
          </p:cNvPr>
          <p:cNvSpPr>
            <a:spLocks noGrp="1"/>
          </p:cNvSpPr>
          <p:nvPr>
            <p:ph idx="1"/>
          </p:nvPr>
        </p:nvSpPr>
        <p:spPr/>
        <p:txBody>
          <a:bodyPr vert="horz" lIns="91440" tIns="45720" rIns="91440" bIns="45720" rtlCol="0" anchor="t">
            <a:normAutofit/>
          </a:bodyPr>
          <a:lstStyle/>
          <a:p>
            <a:pPr>
              <a:lnSpc>
                <a:spcPct val="170000"/>
              </a:lnSpc>
              <a:buClr>
                <a:srgbClr val="558BB8"/>
              </a:buClr>
            </a:pPr>
            <a:r>
              <a:rPr lang="de-DE" sz="3200" dirty="0">
                <a:latin typeface="Arial" panose="020B0604020202020204" pitchFamily="34" charset="0"/>
                <a:cs typeface="Arial" panose="020B0604020202020204" pitchFamily="34" charset="0"/>
              </a:rPr>
              <a:t>Leibniz Universität Hannover, Hochschulbüro für </a:t>
            </a:r>
            <a:r>
              <a:rPr lang="de-DE" sz="3200" dirty="0" err="1">
                <a:latin typeface="Arial" panose="020B0604020202020204" pitchFamily="34" charset="0"/>
                <a:cs typeface="Arial" panose="020B0604020202020204" pitchFamily="34" charset="0"/>
              </a:rPr>
              <a:t>ChancenVielfalt</a:t>
            </a:r>
            <a:r>
              <a:rPr lang="de-DE" sz="3200" dirty="0">
                <a:latin typeface="Arial" panose="020B0604020202020204" pitchFamily="34" charset="0"/>
                <a:cs typeface="Arial" panose="020B0604020202020204" pitchFamily="34" charset="0"/>
              </a:rPr>
              <a:t>, URL:</a:t>
            </a:r>
            <a:r>
              <a:rPr lang="de-DE" sz="3200" dirty="0">
                <a:latin typeface="Arial" panose="020B0604020202020204" pitchFamily="34" charset="0"/>
                <a:ea typeface="+mn-lt"/>
                <a:cs typeface="Arial" panose="020B0604020202020204" pitchFamily="34" charset="0"/>
              </a:rPr>
              <a:t> </a:t>
            </a:r>
            <a:r>
              <a:rPr lang="de-DE" sz="3200" dirty="0">
                <a:latin typeface="Arial" panose="020B0604020202020204" pitchFamily="34" charset="0"/>
                <a:ea typeface="+mn-lt"/>
                <a:cs typeface="Arial" panose="020B0604020202020204" pitchFamily="34" charset="0"/>
                <a:hlinkClick r:id="rId2"/>
              </a:rPr>
              <a:t>https://www.youtube.com/watch?v=BJg9-ZZtoiQ</a:t>
            </a:r>
            <a:r>
              <a:rPr lang="de-DE" sz="3200" dirty="0">
                <a:latin typeface="Arial" panose="020B0604020202020204" pitchFamily="34" charset="0"/>
                <a:ea typeface="+mn-lt"/>
                <a:cs typeface="Arial" panose="020B0604020202020204" pitchFamily="34" charset="0"/>
              </a:rPr>
              <a:t> abgerufen</a:t>
            </a:r>
            <a:r>
              <a:rPr lang="de-DE" sz="3200" dirty="0">
                <a:latin typeface="Arial" panose="020B0604020202020204" pitchFamily="34" charset="0"/>
                <a:cs typeface="Arial" panose="020B0604020202020204" pitchFamily="34" charset="0"/>
              </a:rPr>
              <a:t> am 23.04.2026 </a:t>
            </a:r>
          </a:p>
          <a:p>
            <a:pPr>
              <a:lnSpc>
                <a:spcPct val="170000"/>
              </a:lnSpc>
              <a:buClr>
                <a:srgbClr val="558BB8"/>
              </a:buClr>
            </a:pPr>
            <a:endParaRPr lang="de-DE" sz="3200" dirty="0">
              <a:latin typeface="Arial"/>
              <a:cs typeface="Arial"/>
            </a:endParaRPr>
          </a:p>
          <a:p>
            <a:pPr marL="0" indent="0">
              <a:lnSpc>
                <a:spcPct val="170000"/>
              </a:lnSpc>
              <a:buClr>
                <a:srgbClr val="558BB8"/>
              </a:buClr>
              <a:buNone/>
            </a:pPr>
            <a:endParaRPr lang="de-DE" sz="1800" dirty="0">
              <a:latin typeface="Arial"/>
              <a:cs typeface="Arial"/>
            </a:endParaRPr>
          </a:p>
        </p:txBody>
      </p:sp>
    </p:spTree>
    <p:extLst>
      <p:ext uri="{BB962C8B-B14F-4D97-AF65-F5344CB8AC3E}">
        <p14:creationId xmlns:p14="http://schemas.microsoft.com/office/powerpoint/2010/main" val="270883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C698-979B-22A4-6F4D-DDC120E3CDC2}"/>
              </a:ext>
            </a:extLst>
          </p:cNvPr>
          <p:cNvSpPr>
            <a:spLocks noGrp="1"/>
          </p:cNvSpPr>
          <p:nvPr>
            <p:ph type="title"/>
          </p:nvPr>
        </p:nvSpPr>
        <p:spPr>
          <a:xfrm>
            <a:off x="552264" y="484632"/>
            <a:ext cx="10575984" cy="5476853"/>
          </a:xfrm>
        </p:spPr>
        <p:txBody>
          <a:bodyPr/>
          <a:lstStyle/>
          <a:p>
            <a:pPr>
              <a:lnSpc>
                <a:spcPct val="150000"/>
              </a:lnSpc>
            </a:pPr>
            <a:r>
              <a:rPr lang="de-DE" sz="4400" dirty="0">
                <a:solidFill>
                  <a:schemeClr val="tx1"/>
                </a:solidFill>
                <a:latin typeface="Arial"/>
                <a:cs typeface="Arial"/>
              </a:rPr>
              <a:t>Was macht eine Audiodeskription?</a:t>
            </a:r>
            <a:br>
              <a:rPr lang="de-DE" sz="4400" dirty="0">
                <a:solidFill>
                  <a:schemeClr val="tx1"/>
                </a:solidFill>
                <a:latin typeface="Arial"/>
                <a:cs typeface="Arial"/>
              </a:rPr>
            </a:br>
            <a:r>
              <a:rPr lang="de-DE" sz="4400" dirty="0">
                <a:solidFill>
                  <a:schemeClr val="tx1"/>
                </a:solidFill>
                <a:latin typeface="Arial"/>
                <a:cs typeface="Arial"/>
              </a:rPr>
              <a:t>Und was ist euch aufgefallen?</a:t>
            </a:r>
          </a:p>
        </p:txBody>
      </p:sp>
    </p:spTree>
    <p:extLst>
      <p:ext uri="{BB962C8B-B14F-4D97-AF65-F5344CB8AC3E}">
        <p14:creationId xmlns:p14="http://schemas.microsoft.com/office/powerpoint/2010/main" val="110738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70CC4-AAAC-5CCB-4988-AF81CA355904}"/>
              </a:ext>
            </a:extLst>
          </p:cNvPr>
          <p:cNvSpPr>
            <a:spLocks noGrp="1"/>
          </p:cNvSpPr>
          <p:nvPr>
            <p:ph type="title"/>
          </p:nvPr>
        </p:nvSpPr>
        <p:spPr/>
        <p:txBody>
          <a:bodyPr>
            <a:normAutofit/>
          </a:bodyPr>
          <a:lstStyle/>
          <a:p>
            <a:r>
              <a:rPr lang="de-DE" dirty="0">
                <a:solidFill>
                  <a:schemeClr val="tx1"/>
                </a:solidFill>
                <a:latin typeface="Arial" panose="020B0604020202020204" pitchFamily="34" charset="0"/>
                <a:cs typeface="Arial" panose="020B0604020202020204" pitchFamily="34" charset="0"/>
              </a:rPr>
              <a:t>Was ist Audiodeskription (AD)? </a:t>
            </a:r>
            <a:br>
              <a:rPr lang="de-DE" dirty="0">
                <a:latin typeface="Arial" panose="020B0604020202020204" pitchFamily="34" charset="0"/>
                <a:cs typeface="Arial" panose="020B0604020202020204" pitchFamily="34" charset="0"/>
              </a:rPr>
            </a:br>
            <a:endParaRPr lang="de-DE" dirty="0">
              <a:solidFill>
                <a:schemeClr val="tx1"/>
              </a:solidFill>
              <a:latin typeface="Arial"/>
              <a:cs typeface="Arial"/>
            </a:endParaRPr>
          </a:p>
        </p:txBody>
      </p:sp>
      <p:sp>
        <p:nvSpPr>
          <p:cNvPr id="3" name="Inhaltsplatzhalter 2">
            <a:extLst>
              <a:ext uri="{FF2B5EF4-FFF2-40B4-BE49-F238E27FC236}">
                <a16:creationId xmlns:a16="http://schemas.microsoft.com/office/drawing/2014/main" id="{2DDC2DCD-C5B6-B953-EB85-291D1316437F}"/>
              </a:ext>
            </a:extLst>
          </p:cNvPr>
          <p:cNvSpPr>
            <a:spLocks noGrp="1"/>
          </p:cNvSpPr>
          <p:nvPr>
            <p:ph idx="1"/>
          </p:nvPr>
        </p:nvSpPr>
        <p:spPr>
          <a:xfrm>
            <a:off x="1069848" y="1773044"/>
            <a:ext cx="10058400" cy="4399156"/>
          </a:xfrm>
        </p:spPr>
        <p:txBody>
          <a:bodyPr vert="horz" lIns="91440" tIns="45720" rIns="91440" bIns="45720" rtlCol="0" anchor="t">
            <a:normAutofit/>
          </a:bodyPr>
          <a:lstStyle/>
          <a:p>
            <a:pPr>
              <a:lnSpc>
                <a:spcPct val="150000"/>
              </a:lnSpc>
              <a:buClr>
                <a:schemeClr val="tx1"/>
              </a:buClr>
            </a:pPr>
            <a:r>
              <a:rPr lang="de-DE" sz="2400" dirty="0">
                <a:latin typeface="Arial" panose="020B0604020202020204" pitchFamily="34" charset="0"/>
                <a:cs typeface="Arial" panose="020B0604020202020204" pitchFamily="34" charset="0"/>
              </a:rPr>
              <a:t>Tonspur/ Live-Beschreibung visueller Inhalte. Zum Beispiel: </a:t>
            </a:r>
          </a:p>
          <a:p>
            <a:pPr lvl="1">
              <a:lnSpc>
                <a:spcPct val="150000"/>
              </a:lnSpc>
              <a:buClr>
                <a:schemeClr val="tx1"/>
              </a:buClr>
            </a:pPr>
            <a:r>
              <a:rPr lang="de-DE" sz="2200" dirty="0">
                <a:latin typeface="Arial" panose="020B0604020202020204" pitchFamily="34" charset="0"/>
                <a:cs typeface="Arial" panose="020B0604020202020204" pitchFamily="34" charset="0"/>
              </a:rPr>
              <a:t>Handlung und Bewegungen</a:t>
            </a:r>
          </a:p>
          <a:p>
            <a:pPr lvl="1">
              <a:lnSpc>
                <a:spcPct val="150000"/>
              </a:lnSpc>
              <a:buClr>
                <a:schemeClr val="tx1"/>
              </a:buClr>
            </a:pPr>
            <a:r>
              <a:rPr lang="de-DE" sz="2200" dirty="0">
                <a:latin typeface="Arial" panose="020B0604020202020204" pitchFamily="34" charset="0"/>
                <a:cs typeface="Arial" panose="020B0604020202020204" pitchFamily="34" charset="0"/>
              </a:rPr>
              <a:t> Mimik und Gestik </a:t>
            </a:r>
          </a:p>
          <a:p>
            <a:pPr lvl="1">
              <a:lnSpc>
                <a:spcPct val="150000"/>
              </a:lnSpc>
              <a:buClr>
                <a:schemeClr val="tx1"/>
              </a:buClr>
            </a:pPr>
            <a:r>
              <a:rPr lang="de-DE" sz="2200" dirty="0">
                <a:latin typeface="Arial" panose="020B0604020202020204" pitchFamily="34" charset="0"/>
                <a:cs typeface="Arial" panose="020B0604020202020204" pitchFamily="34" charset="0"/>
              </a:rPr>
              <a:t>Umgebung </a:t>
            </a:r>
          </a:p>
          <a:p>
            <a:pPr lvl="1">
              <a:lnSpc>
                <a:spcPct val="150000"/>
              </a:lnSpc>
              <a:buClr>
                <a:schemeClr val="tx1"/>
              </a:buClr>
            </a:pPr>
            <a:r>
              <a:rPr lang="de-DE" sz="2200" dirty="0">
                <a:latin typeface="Arial" panose="020B0604020202020204" pitchFamily="34" charset="0"/>
                <a:cs typeface="Arial" panose="020B0604020202020204" pitchFamily="34" charset="0"/>
              </a:rPr>
              <a:t>Kleidung und Szenenwechsel.</a:t>
            </a:r>
          </a:p>
          <a:p>
            <a:pPr>
              <a:lnSpc>
                <a:spcPct val="150000"/>
              </a:lnSpc>
              <a:buClr>
                <a:schemeClr val="tx1"/>
              </a:buClr>
            </a:pPr>
            <a:r>
              <a:rPr lang="de-DE" sz="2400" dirty="0">
                <a:latin typeface="Arial" panose="020B0604020202020204" pitchFamily="34" charset="0"/>
                <a:cs typeface="Arial" panose="020B0604020202020204" pitchFamily="34" charset="0"/>
              </a:rPr>
              <a:t>Werden in Sprechpausen eingefügt, damit der Originalton (Dialoge, Musik) erhalten bleibt.</a:t>
            </a:r>
          </a:p>
          <a:p>
            <a:pPr marL="0" indent="0">
              <a:buNone/>
            </a:pPr>
            <a:endParaRPr lang="de-DE" dirty="0"/>
          </a:p>
        </p:txBody>
      </p:sp>
    </p:spTree>
    <p:extLst>
      <p:ext uri="{BB962C8B-B14F-4D97-AF65-F5344CB8AC3E}">
        <p14:creationId xmlns:p14="http://schemas.microsoft.com/office/powerpoint/2010/main" val="142405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A8761-83EF-E047-0936-475691CAE98C}"/>
              </a:ext>
            </a:extLst>
          </p:cNvPr>
          <p:cNvSpPr>
            <a:spLocks noGrp="1"/>
          </p:cNvSpPr>
          <p:nvPr>
            <p:ph type="title"/>
          </p:nvPr>
        </p:nvSpPr>
        <p:spPr/>
        <p:txBody>
          <a:bodyPr>
            <a:normAutofit/>
          </a:bodyPr>
          <a:lstStyle/>
          <a:p>
            <a:r>
              <a:rPr lang="de-DE" sz="4800" dirty="0">
                <a:solidFill>
                  <a:srgbClr val="000000"/>
                </a:solidFill>
                <a:latin typeface="Arial"/>
                <a:cs typeface="Arial"/>
              </a:rPr>
              <a:t>Partnerübung (15 min.)</a:t>
            </a:r>
          </a:p>
        </p:txBody>
      </p:sp>
      <p:sp>
        <p:nvSpPr>
          <p:cNvPr id="3" name="Inhaltsplatzhalter 2">
            <a:extLst>
              <a:ext uri="{FF2B5EF4-FFF2-40B4-BE49-F238E27FC236}">
                <a16:creationId xmlns:a16="http://schemas.microsoft.com/office/drawing/2014/main" id="{1FF15554-9467-F43F-4BB0-0D35E9757A85}"/>
              </a:ext>
            </a:extLst>
          </p:cNvPr>
          <p:cNvSpPr>
            <a:spLocks noGrp="1"/>
          </p:cNvSpPr>
          <p:nvPr>
            <p:ph sz="half" idx="1"/>
          </p:nvPr>
        </p:nvSpPr>
        <p:spPr/>
        <p:txBody>
          <a:bodyPr anchor="t">
            <a:normAutofit/>
          </a:bodyPr>
          <a:lstStyle/>
          <a:p>
            <a:pPr marL="0" indent="0">
              <a:lnSpc>
                <a:spcPct val="150000"/>
              </a:lnSpc>
              <a:buNone/>
            </a:pPr>
            <a:endParaRPr lang="de-DE" sz="2800" dirty="0">
              <a:solidFill>
                <a:srgbClr val="000000"/>
              </a:solidFill>
              <a:latin typeface="Arial"/>
              <a:cs typeface="Arial"/>
            </a:endParaRPr>
          </a:p>
          <a:p>
            <a:pPr marL="0" indent="0">
              <a:lnSpc>
                <a:spcPct val="150000"/>
              </a:lnSpc>
              <a:buNone/>
            </a:pPr>
            <a:r>
              <a:rPr lang="de-DE" sz="2800" b="1" dirty="0">
                <a:solidFill>
                  <a:srgbClr val="000000"/>
                </a:solidFill>
                <a:latin typeface="Arial"/>
                <a:cs typeface="Arial"/>
              </a:rPr>
              <a:t>Übung: </a:t>
            </a:r>
          </a:p>
          <a:p>
            <a:pPr marL="0" indent="0">
              <a:lnSpc>
                <a:spcPct val="150000"/>
              </a:lnSpc>
              <a:buNone/>
            </a:pPr>
            <a:r>
              <a:rPr lang="de-DE" sz="2800" dirty="0">
                <a:solidFill>
                  <a:srgbClr val="000000"/>
                </a:solidFill>
                <a:latin typeface="Arial"/>
                <a:cs typeface="Arial"/>
              </a:rPr>
              <a:t>Malen nach Beschreibung</a:t>
            </a:r>
          </a:p>
        </p:txBody>
      </p:sp>
      <p:pic>
        <p:nvPicPr>
          <p:cNvPr id="6" name="Grafik 5">
            <a:extLst>
              <a:ext uri="{FF2B5EF4-FFF2-40B4-BE49-F238E27FC236}">
                <a16:creationId xmlns:a16="http://schemas.microsoft.com/office/drawing/2014/main" id="{0A320C18-0E22-5686-5E53-D3654E26B255}"/>
              </a:ext>
              <a:ext uri="{C183D7F6-B498-43B3-948B-1728B52AA6E4}">
                <adec:decorative xmlns:adec="http://schemas.microsoft.com/office/drawing/2017/decorative" val="1"/>
              </a:ext>
            </a:extLst>
          </p:cNvPr>
          <p:cNvPicPr>
            <a:picLocks noChangeAspect="1"/>
          </p:cNvPicPr>
          <p:nvPr/>
        </p:nvPicPr>
        <p:blipFill rotWithShape="1">
          <a:blip r:embed="rId3"/>
          <a:srcRect l="22"/>
          <a:stretch/>
        </p:blipFill>
        <p:spPr>
          <a:xfrm>
            <a:off x="7073463" y="2430923"/>
            <a:ext cx="3326526" cy="3508663"/>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Tree>
    <p:extLst>
      <p:ext uri="{BB962C8B-B14F-4D97-AF65-F5344CB8AC3E}">
        <p14:creationId xmlns:p14="http://schemas.microsoft.com/office/powerpoint/2010/main" val="243475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0B2ED-4748-985F-88F7-C12C83F3CBF8}"/>
              </a:ext>
            </a:extLst>
          </p:cNvPr>
          <p:cNvSpPr>
            <a:spLocks noGrp="1"/>
          </p:cNvSpPr>
          <p:nvPr>
            <p:ph type="title"/>
          </p:nvPr>
        </p:nvSpPr>
        <p:spPr/>
        <p:txBody>
          <a:bodyPr/>
          <a:lstStyle/>
          <a:p>
            <a:r>
              <a:rPr lang="de-DE" dirty="0">
                <a:solidFill>
                  <a:schemeClr val="tx1"/>
                </a:solidFill>
                <a:latin typeface="Arial" panose="020B0604020202020204" pitchFamily="34" charset="0"/>
                <a:cs typeface="Arial" panose="020B0604020202020204" pitchFamily="34" charset="0"/>
              </a:rPr>
              <a:t>Was ist bei Audiodeskription zu beachten?</a:t>
            </a:r>
          </a:p>
        </p:txBody>
      </p:sp>
      <p:graphicFrame>
        <p:nvGraphicFramePr>
          <p:cNvPr id="4" name="Inhaltsplatzhalter 3">
            <a:extLst>
              <a:ext uri="{FF2B5EF4-FFF2-40B4-BE49-F238E27FC236}">
                <a16:creationId xmlns:a16="http://schemas.microsoft.com/office/drawing/2014/main" id="{A633DE2B-5DC4-B8A9-B915-173A687410AD}"/>
              </a:ext>
            </a:extLst>
          </p:cNvPr>
          <p:cNvGraphicFramePr>
            <a:graphicFrameLocks noGrp="1"/>
          </p:cNvGraphicFramePr>
          <p:nvPr>
            <p:ph idx="1"/>
            <p:extLst>
              <p:ext uri="{D42A27DB-BD31-4B8C-83A1-F6EECF244321}">
                <p14:modId xmlns:p14="http://schemas.microsoft.com/office/powerpoint/2010/main" val="91672371"/>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261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1D943-8B44-C05C-9A08-D7BEDC686432}"/>
              </a:ext>
            </a:extLst>
          </p:cNvPr>
          <p:cNvSpPr>
            <a:spLocks noGrp="1"/>
          </p:cNvSpPr>
          <p:nvPr>
            <p:ph type="title"/>
          </p:nvPr>
        </p:nvSpPr>
        <p:spPr>
          <a:xfrm>
            <a:off x="617903" y="386661"/>
            <a:ext cx="11574097" cy="1609344"/>
          </a:xfrm>
        </p:spPr>
        <p:txBody>
          <a:bodyPr/>
          <a:lstStyle/>
          <a:p>
            <a:r>
              <a:rPr lang="de-DE" dirty="0">
                <a:solidFill>
                  <a:schemeClr val="tx1"/>
                </a:solidFill>
                <a:latin typeface="Arial" panose="020B0604020202020204" pitchFamily="34" charset="0"/>
                <a:cs typeface="Arial" panose="020B0604020202020204" pitchFamily="34" charset="0"/>
              </a:rPr>
              <a:t>Wo wird Audiodeskription eingesetzt?</a:t>
            </a:r>
          </a:p>
        </p:txBody>
      </p:sp>
      <p:sp>
        <p:nvSpPr>
          <p:cNvPr id="4" name="Rectangle 1">
            <a:extLst>
              <a:ext uri="{FF2B5EF4-FFF2-40B4-BE49-F238E27FC236}">
                <a16:creationId xmlns:a16="http://schemas.microsoft.com/office/drawing/2014/main" id="{9DC270E5-CD40-69B7-E89E-CBA98D794693}"/>
              </a:ext>
            </a:extLst>
          </p:cNvPr>
          <p:cNvSpPr>
            <a:spLocks noGrp="1" noChangeArrowheads="1"/>
          </p:cNvSpPr>
          <p:nvPr>
            <p:ph idx="1"/>
          </p:nvPr>
        </p:nvSpPr>
        <p:spPr bwMode="auto">
          <a:xfrm>
            <a:off x="631900" y="1646235"/>
            <a:ext cx="10928195" cy="457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250000"/>
              </a:lnSpc>
              <a:spcBef>
                <a:spcPct val="0"/>
              </a:spcBef>
              <a:spcAft>
                <a:spcPct val="0"/>
              </a:spcAft>
              <a:buClrTx/>
              <a:buSzTx/>
            </a:pPr>
            <a:r>
              <a:rPr kumimoji="0" lang="de-DE" altLang="de-DE" i="0" u="none" strike="noStrike" cap="none" normalizeH="0" baseline="0" dirty="0">
                <a:ln>
                  <a:noFill/>
                </a:ln>
                <a:solidFill>
                  <a:schemeClr val="tx1"/>
                </a:solidFill>
                <a:effectLst/>
                <a:latin typeface="Arial" panose="020B0604020202020204" pitchFamily="34" charset="0"/>
                <a:cs typeface="Arial" panose="020B0604020202020204" pitchFamily="34" charset="0"/>
              </a:rPr>
              <a:t> Kino &amp; Filme (über spezielle Apps oder Kopfhörer) </a:t>
            </a:r>
          </a:p>
          <a:p>
            <a:pPr eaLnBrk="0" fontAlgn="base" hangingPunct="0">
              <a:lnSpc>
                <a:spcPct val="250000"/>
              </a:lnSpc>
              <a:spcBef>
                <a:spcPct val="0"/>
              </a:spcBef>
              <a:spcAft>
                <a:spcPct val="0"/>
              </a:spcAft>
              <a:buClrTx/>
              <a:buSzTx/>
            </a:pPr>
            <a:r>
              <a:rPr kumimoji="0" lang="de-DE" altLang="de-DE" i="0" u="none" strike="noStrike" cap="none" normalizeH="0" baseline="0" dirty="0">
                <a:ln>
                  <a:noFill/>
                </a:ln>
                <a:solidFill>
                  <a:schemeClr val="tx1"/>
                </a:solidFill>
                <a:effectLst/>
                <a:latin typeface="Arial" panose="020B0604020202020204" pitchFamily="34" charset="0"/>
                <a:cs typeface="Arial" panose="020B0604020202020204" pitchFamily="34" charset="0"/>
              </a:rPr>
              <a:t> Fernsehen &amp; Streaming (z. B. bei Serien und Filmen) </a:t>
            </a:r>
          </a:p>
          <a:p>
            <a:pPr eaLnBrk="0" fontAlgn="base" hangingPunct="0">
              <a:lnSpc>
                <a:spcPct val="250000"/>
              </a:lnSpc>
              <a:spcBef>
                <a:spcPct val="0"/>
              </a:spcBef>
              <a:spcAft>
                <a:spcPct val="0"/>
              </a:spcAft>
              <a:buClrTx/>
              <a:buSzTx/>
            </a:pPr>
            <a:r>
              <a:rPr kumimoji="0" lang="de-DE" altLang="de-DE" i="0" u="none" strike="noStrike" cap="none" normalizeH="0" baseline="0" dirty="0">
                <a:ln>
                  <a:noFill/>
                </a:ln>
                <a:solidFill>
                  <a:schemeClr val="tx1"/>
                </a:solidFill>
                <a:effectLst/>
                <a:latin typeface="Arial" panose="020B0604020202020204" pitchFamily="34" charset="0"/>
                <a:cs typeface="Arial" panose="020B0604020202020204" pitchFamily="34" charset="0"/>
              </a:rPr>
              <a:t> Theater (oft live eingesprochen) </a:t>
            </a:r>
          </a:p>
          <a:p>
            <a:pPr eaLnBrk="0" fontAlgn="base" hangingPunct="0">
              <a:lnSpc>
                <a:spcPct val="200000"/>
              </a:lnSpc>
              <a:spcBef>
                <a:spcPct val="0"/>
              </a:spcBef>
              <a:spcAft>
                <a:spcPct val="0"/>
              </a:spcAft>
              <a:buClrTx/>
              <a:buSzTx/>
            </a:pPr>
            <a:r>
              <a:rPr kumimoji="0" lang="de-DE" altLang="de-DE" i="0" u="none" strike="noStrike" cap="none" normalizeH="0" baseline="0" dirty="0">
                <a:ln>
                  <a:noFill/>
                </a:ln>
                <a:solidFill>
                  <a:schemeClr val="tx1"/>
                </a:solidFill>
                <a:effectLst/>
                <a:latin typeface="Arial" panose="020B0604020202020204" pitchFamily="34" charset="0"/>
                <a:cs typeface="Arial" panose="020B0604020202020204" pitchFamily="34" charset="0"/>
              </a:rPr>
              <a:t> Museen &amp; Ausstellungen (über Audioguides) </a:t>
            </a:r>
          </a:p>
          <a:p>
            <a:pPr eaLnBrk="0" fontAlgn="base" hangingPunct="0">
              <a:lnSpc>
                <a:spcPct val="250000"/>
              </a:lnSpc>
              <a:spcBef>
                <a:spcPct val="0"/>
              </a:spcBef>
              <a:spcAft>
                <a:spcPct val="0"/>
              </a:spcAft>
              <a:buClrTx/>
              <a:buSzTx/>
            </a:pPr>
            <a:r>
              <a:rPr kumimoji="0" lang="de-DE" altLang="de-DE" i="0" u="none" strike="noStrike" cap="none" normalizeH="0" baseline="0" dirty="0">
                <a:ln>
                  <a:noFill/>
                </a:ln>
                <a:solidFill>
                  <a:schemeClr val="tx1"/>
                </a:solidFill>
                <a:effectLst/>
                <a:latin typeface="Arial" panose="020B0604020202020204" pitchFamily="34" charset="0"/>
                <a:cs typeface="Arial" panose="020B0604020202020204" pitchFamily="34" charset="0"/>
              </a:rPr>
              <a:t> Sportveranstaltungen (Live-Kommentar mit Beschreibung des Geschehens) </a:t>
            </a:r>
          </a:p>
          <a:p>
            <a:pPr eaLnBrk="0" fontAlgn="base" hangingPunct="0">
              <a:lnSpc>
                <a:spcPct val="250000"/>
              </a:lnSpc>
              <a:spcBef>
                <a:spcPct val="0"/>
              </a:spcBef>
              <a:spcAft>
                <a:spcPct val="0"/>
              </a:spcAft>
              <a:buClrTx/>
              <a:buSzTx/>
            </a:pPr>
            <a:r>
              <a:rPr kumimoji="0" lang="de-DE" altLang="de-DE" i="0" u="none" strike="noStrike" cap="none" normalizeH="0" baseline="0" dirty="0">
                <a:ln>
                  <a:noFill/>
                </a:ln>
                <a:solidFill>
                  <a:schemeClr val="tx1"/>
                </a:solidFill>
                <a:effectLst/>
                <a:latin typeface="Arial" panose="020B0604020202020204" pitchFamily="34" charset="0"/>
                <a:cs typeface="Arial" panose="020B0604020202020204" pitchFamily="34" charset="0"/>
              </a:rPr>
              <a:t> Online-Videos &amp; </a:t>
            </a:r>
            <a:r>
              <a:rPr kumimoji="0" lang="de-DE" altLang="de-DE"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Social</a:t>
            </a:r>
            <a:r>
              <a:rPr kumimoji="0" lang="de-DE" altLang="de-DE" i="0" u="none" strike="noStrike" cap="none" normalizeH="0" baseline="0" dirty="0">
                <a:ln>
                  <a:noFill/>
                </a:ln>
                <a:solidFill>
                  <a:schemeClr val="tx1"/>
                </a:solidFill>
                <a:effectLst/>
                <a:latin typeface="Arial" panose="020B0604020202020204" pitchFamily="34" charset="0"/>
                <a:cs typeface="Arial" panose="020B0604020202020204" pitchFamily="34" charset="0"/>
              </a:rPr>
              <a:t> Media (zunehmend wichtiger) </a:t>
            </a:r>
          </a:p>
        </p:txBody>
      </p:sp>
    </p:spTree>
    <p:extLst>
      <p:ext uri="{BB962C8B-B14F-4D97-AF65-F5344CB8AC3E}">
        <p14:creationId xmlns:p14="http://schemas.microsoft.com/office/powerpoint/2010/main" val="686514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E81BEE-445E-BE00-BF1E-E593189CB756}"/>
              </a:ext>
            </a:extLst>
          </p:cNvPr>
          <p:cNvSpPr>
            <a:spLocks noGrp="1"/>
          </p:cNvSpPr>
          <p:nvPr>
            <p:ph type="title"/>
          </p:nvPr>
        </p:nvSpPr>
        <p:spPr>
          <a:xfrm>
            <a:off x="652905" y="441500"/>
            <a:ext cx="10058400" cy="1609344"/>
          </a:xfrm>
        </p:spPr>
        <p:txBody>
          <a:bodyPr>
            <a:normAutofit/>
          </a:bodyPr>
          <a:lstStyle/>
          <a:p>
            <a:r>
              <a:rPr lang="de-DE" dirty="0">
                <a:solidFill>
                  <a:schemeClr val="tx1"/>
                </a:solidFill>
                <a:latin typeface="Arial"/>
                <a:cs typeface="Arial"/>
              </a:rPr>
              <a:t>Audiodeskription - AD</a:t>
            </a:r>
          </a:p>
        </p:txBody>
      </p:sp>
      <p:pic>
        <p:nvPicPr>
          <p:cNvPr id="5" name="Inhaltsplatzhalter 4" descr="Blaues Symbolbild zur Audiodeskription. Links steht ‚AD‘ in einem weißen Rahmen. Rechts daneben ein stilisiertes Auge mit Linien, das visuelle Wahrnehmung darstellt">
            <a:extLst>
              <a:ext uri="{FF2B5EF4-FFF2-40B4-BE49-F238E27FC236}">
                <a16:creationId xmlns:a16="http://schemas.microsoft.com/office/drawing/2014/main" id="{A2B4D6E1-8F20-43CE-6523-0B41CBEB05A6}"/>
              </a:ext>
            </a:extLst>
          </p:cNvPr>
          <p:cNvPicPr>
            <a:picLocks noGrp="1" noChangeAspect="1"/>
          </p:cNvPicPr>
          <p:nvPr>
            <p:ph idx="1"/>
          </p:nvPr>
        </p:nvPicPr>
        <p:blipFill>
          <a:blip r:embed="rId3"/>
          <a:stretch>
            <a:fillRect/>
          </a:stretch>
        </p:blipFill>
        <p:spPr>
          <a:xfrm>
            <a:off x="8261458" y="2319013"/>
            <a:ext cx="2664281" cy="1148532"/>
          </a:xfrm>
          <a:noFill/>
          <a:ln>
            <a:solidFill>
              <a:schemeClr val="tx1"/>
            </a:solidFill>
          </a:ln>
        </p:spPr>
      </p:pic>
      <p:pic>
        <p:nvPicPr>
          <p:cNvPr id="7" name="Grafik 6" descr="Drei weiße Symbole auf blauem Hintergrund: ‚AD‘ für Audiodeskription, ‚DGS‘ mit einer stilisierten Hand für Deutsche Gebärdensprache und ‚UT‘ für Untertitel, jeweils in einem Rahmen dargestellt.">
            <a:extLst>
              <a:ext uri="{FF2B5EF4-FFF2-40B4-BE49-F238E27FC236}">
                <a16:creationId xmlns:a16="http://schemas.microsoft.com/office/drawing/2014/main" id="{9FF2488A-C7B0-4274-37BA-B506A9F50CBD}"/>
              </a:ext>
            </a:extLst>
          </p:cNvPr>
          <p:cNvPicPr>
            <a:picLocks noChangeAspect="1"/>
          </p:cNvPicPr>
          <p:nvPr/>
        </p:nvPicPr>
        <p:blipFill>
          <a:blip r:embed="rId4"/>
          <a:stretch>
            <a:fillRect/>
          </a:stretch>
        </p:blipFill>
        <p:spPr>
          <a:xfrm>
            <a:off x="8261458" y="4236830"/>
            <a:ext cx="3283012" cy="1293826"/>
          </a:xfrm>
          <a:prstGeom prst="rect">
            <a:avLst/>
          </a:prstGeom>
        </p:spPr>
      </p:pic>
      <p:sp>
        <p:nvSpPr>
          <p:cNvPr id="8" name="Textfeld 7">
            <a:extLst>
              <a:ext uri="{FF2B5EF4-FFF2-40B4-BE49-F238E27FC236}">
                <a16:creationId xmlns:a16="http://schemas.microsoft.com/office/drawing/2014/main" id="{FEB5CEF6-B9B7-9D26-56FD-A325FFAF3040}"/>
              </a:ext>
            </a:extLst>
          </p:cNvPr>
          <p:cNvSpPr txBox="1"/>
          <p:nvPr/>
        </p:nvSpPr>
        <p:spPr>
          <a:xfrm>
            <a:off x="575643" y="2633661"/>
            <a:ext cx="4943405" cy="523220"/>
          </a:xfrm>
          <a:prstGeom prst="rect">
            <a:avLst/>
          </a:prstGeom>
          <a:noFill/>
        </p:spPr>
        <p:txBody>
          <a:bodyPr wrap="none" lIns="91440" tIns="45720" rIns="91440" bIns="45720" rtlCol="0" anchor="t">
            <a:spAutoFit/>
          </a:bodyPr>
          <a:lstStyle/>
          <a:p>
            <a:r>
              <a:rPr lang="de-DE" sz="2800">
                <a:latin typeface="Arial"/>
                <a:cs typeface="Arial"/>
              </a:rPr>
              <a:t>Symbole für Audiodeskription:</a:t>
            </a:r>
            <a:endParaRPr lang="de-DE"/>
          </a:p>
        </p:txBody>
      </p:sp>
      <p:sp>
        <p:nvSpPr>
          <p:cNvPr id="9" name="Textfeld 8">
            <a:extLst>
              <a:ext uri="{FF2B5EF4-FFF2-40B4-BE49-F238E27FC236}">
                <a16:creationId xmlns:a16="http://schemas.microsoft.com/office/drawing/2014/main" id="{B4484DFA-A407-3710-D2DE-99AEF7888AE6}"/>
              </a:ext>
            </a:extLst>
          </p:cNvPr>
          <p:cNvSpPr txBox="1"/>
          <p:nvPr/>
        </p:nvSpPr>
        <p:spPr>
          <a:xfrm>
            <a:off x="647530" y="4189401"/>
            <a:ext cx="7624164" cy="1952073"/>
          </a:xfrm>
          <a:prstGeom prst="rect">
            <a:avLst/>
          </a:prstGeom>
          <a:noFill/>
        </p:spPr>
        <p:txBody>
          <a:bodyPr wrap="square" lIns="91440" tIns="45720" rIns="91440" bIns="45720" rtlCol="0" anchor="t">
            <a:spAutoFit/>
          </a:bodyPr>
          <a:lstStyle/>
          <a:p>
            <a:pPr>
              <a:lnSpc>
                <a:spcPct val="150000"/>
              </a:lnSpc>
            </a:pPr>
            <a:r>
              <a:rPr lang="de-DE" sz="2800" dirty="0">
                <a:latin typeface="Arial"/>
                <a:cs typeface="Arial"/>
              </a:rPr>
              <a:t>Symbole für: Audiodeskription /</a:t>
            </a:r>
            <a:endParaRPr lang="de-DE" dirty="0">
              <a:latin typeface="Arial"/>
              <a:cs typeface="Arial"/>
            </a:endParaRPr>
          </a:p>
          <a:p>
            <a:pPr>
              <a:lnSpc>
                <a:spcPct val="150000"/>
              </a:lnSpc>
            </a:pPr>
            <a:r>
              <a:rPr lang="de-DE" sz="2800" dirty="0">
                <a:latin typeface="Arial"/>
                <a:cs typeface="Arial"/>
              </a:rPr>
              <a:t>Die Deutsche Gebärden-Sprache / </a:t>
            </a:r>
            <a:endParaRPr lang="de-DE" dirty="0">
              <a:latin typeface="Trebuchet MS" panose="020B0603020202020204"/>
              <a:cs typeface="Arial"/>
            </a:endParaRPr>
          </a:p>
          <a:p>
            <a:pPr>
              <a:lnSpc>
                <a:spcPct val="150000"/>
              </a:lnSpc>
            </a:pPr>
            <a:r>
              <a:rPr lang="de-DE" sz="2800" dirty="0">
                <a:latin typeface="Arial"/>
                <a:cs typeface="Arial"/>
              </a:rPr>
              <a:t>Untertitel: </a:t>
            </a:r>
            <a:endParaRPr lang="de-DE" dirty="0">
              <a:latin typeface="Trebuchet MS" panose="020B0603020202020204"/>
              <a:cs typeface="Arial"/>
            </a:endParaRPr>
          </a:p>
        </p:txBody>
      </p:sp>
    </p:spTree>
    <p:extLst>
      <p:ext uri="{BB962C8B-B14F-4D97-AF65-F5344CB8AC3E}">
        <p14:creationId xmlns:p14="http://schemas.microsoft.com/office/powerpoint/2010/main" val="2494334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19847C-C271-C4D6-297D-E63E616BA4E0}"/>
              </a:ext>
            </a:extLst>
          </p:cNvPr>
          <p:cNvSpPr>
            <a:spLocks noGrp="1"/>
          </p:cNvSpPr>
          <p:nvPr>
            <p:ph type="title"/>
          </p:nvPr>
        </p:nvSpPr>
        <p:spPr>
          <a:xfrm>
            <a:off x="1069848" y="484632"/>
            <a:ext cx="10058400" cy="1609344"/>
          </a:xfrm>
        </p:spPr>
        <p:txBody>
          <a:bodyPr>
            <a:normAutofit/>
          </a:bodyPr>
          <a:lstStyle/>
          <a:p>
            <a:r>
              <a:rPr lang="de-DE" dirty="0">
                <a:solidFill>
                  <a:schemeClr val="tx1"/>
                </a:solidFill>
                <a:latin typeface="Arial" panose="020B0604020202020204" pitchFamily="34" charset="0"/>
                <a:cs typeface="Arial" panose="020B0604020202020204" pitchFamily="34" charset="0"/>
              </a:rPr>
              <a:t>Übung: Vorstellung durch Hören</a:t>
            </a:r>
          </a:p>
        </p:txBody>
      </p:sp>
      <p:sp>
        <p:nvSpPr>
          <p:cNvPr id="3" name="Inhaltsplatzhalter 2">
            <a:extLst>
              <a:ext uri="{FF2B5EF4-FFF2-40B4-BE49-F238E27FC236}">
                <a16:creationId xmlns:a16="http://schemas.microsoft.com/office/drawing/2014/main" id="{31BC8D9A-F8A5-791B-EEAD-9D92AEC3980E}"/>
              </a:ext>
            </a:extLst>
          </p:cNvPr>
          <p:cNvSpPr>
            <a:spLocks noGrp="1"/>
          </p:cNvSpPr>
          <p:nvPr>
            <p:ph idx="1"/>
          </p:nvPr>
        </p:nvSpPr>
        <p:spPr>
          <a:xfrm>
            <a:off x="1069848" y="2121408"/>
            <a:ext cx="4773168" cy="4050792"/>
          </a:xfrm>
        </p:spPr>
        <p:txBody>
          <a:bodyPr>
            <a:normAutofit/>
          </a:bodyPr>
          <a:lstStyle/>
          <a:p>
            <a:pPr marL="0" indent="0">
              <a:buNone/>
            </a:pPr>
            <a:endParaRPr lang="de-DE" dirty="0">
              <a:latin typeface="Arial" panose="020B0604020202020204" pitchFamily="34" charset="0"/>
              <a:cs typeface="Arial" panose="020B0604020202020204" pitchFamily="34" charset="0"/>
            </a:endParaRPr>
          </a:p>
          <a:p>
            <a:pPr marL="0" indent="0">
              <a:lnSpc>
                <a:spcPct val="150000"/>
              </a:lnSpc>
              <a:buNone/>
            </a:pPr>
            <a:r>
              <a:rPr lang="de-DE" sz="2800" dirty="0">
                <a:latin typeface="Arial" panose="020B0604020202020204" pitchFamily="34" charset="0"/>
                <a:cs typeface="Arial" panose="020B0604020202020204" pitchFamily="34" charset="0"/>
              </a:rPr>
              <a:t>Ihr hört ein Video ohne Bild, nur mit Ton. Stellt euch während des Zuhörens vor, was im Video passiert.  </a:t>
            </a:r>
          </a:p>
        </p:txBody>
      </p:sp>
      <p:pic>
        <p:nvPicPr>
          <p:cNvPr id="5" name="Grafik 4">
            <a:extLst>
              <a:ext uri="{FF2B5EF4-FFF2-40B4-BE49-F238E27FC236}">
                <a16:creationId xmlns:a16="http://schemas.microsoft.com/office/drawing/2014/main" id="{CFB5ECE3-4CB1-E3AD-2C0E-7683F4C1336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51320" y="2193036"/>
            <a:ext cx="3980688" cy="3980688"/>
          </a:xfrm>
          <a:prstGeom prst="rect">
            <a:avLst/>
          </a:prstGeom>
        </p:spPr>
      </p:pic>
    </p:spTree>
    <p:extLst>
      <p:ext uri="{BB962C8B-B14F-4D97-AF65-F5344CB8AC3E}">
        <p14:creationId xmlns:p14="http://schemas.microsoft.com/office/powerpoint/2010/main" val="3975024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2b69c23-1379-4004-8b8b-c7f129f8897a}" enabled="1" method="Standard" siteId="{8a981461-e97b-4a9b-83ab-fb039c9c81f2}" removed="0"/>
</clbl:labelList>
</file>

<file path=docProps/app.xml><?xml version="1.0" encoding="utf-8"?>
<Properties xmlns="http://schemas.openxmlformats.org/officeDocument/2006/extended-properties" xmlns:vt="http://schemas.openxmlformats.org/officeDocument/2006/docPropsVTypes">
  <Template>{6E3D67FC-0321-EF4A-BB2C-544671095035}tf10001070</Template>
  <TotalTime>0</TotalTime>
  <Words>419</Words>
  <Application>Microsoft Macintosh PowerPoint</Application>
  <PresentationFormat>Breitbild</PresentationFormat>
  <Paragraphs>110</Paragraphs>
  <Slides>23</Slides>
  <Notes>22</Notes>
  <HiddenSlides>1</HiddenSlides>
  <MMClips>1</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Arial</vt:lpstr>
      <vt:lpstr>Calibri</vt:lpstr>
      <vt:lpstr>Georgia</vt:lpstr>
      <vt:lpstr>Rockwell Extra Bold</vt:lpstr>
      <vt:lpstr>Trebuchet MS</vt:lpstr>
      <vt:lpstr>Wingdings</vt:lpstr>
      <vt:lpstr>Wood Type</vt:lpstr>
      <vt:lpstr>Audiodeskription (AD)</vt:lpstr>
      <vt:lpstr>Was sind barrierefreie Videos?</vt:lpstr>
      <vt:lpstr>Was macht eine Audiodeskription? Und was ist euch aufgefallen?</vt:lpstr>
      <vt:lpstr>Was ist Audiodeskription (AD)?  </vt:lpstr>
      <vt:lpstr>Partnerübung (15 min.)</vt:lpstr>
      <vt:lpstr>Was ist bei Audiodeskription zu beachten?</vt:lpstr>
      <vt:lpstr>Wo wird Audiodeskription eingesetzt?</vt:lpstr>
      <vt:lpstr>Audiodeskription - AD</vt:lpstr>
      <vt:lpstr>Übung: Vorstellung durch Hören</vt:lpstr>
      <vt:lpstr>Hörprobe - Imagination</vt:lpstr>
      <vt:lpstr>Was habt ihr gehört?  Sammeln der Eindrücke.</vt:lpstr>
      <vt:lpstr>Das kann wichtig sein:</vt:lpstr>
      <vt:lpstr>Hörprobe - Auflösung</vt:lpstr>
      <vt:lpstr>Hörbeispiel Audiodeskription</vt:lpstr>
      <vt:lpstr>Partnerübung (15 min.)</vt:lpstr>
      <vt:lpstr>Hinweise </vt:lpstr>
      <vt:lpstr>Übung AD-Erstellung </vt:lpstr>
      <vt:lpstr>Vorstellung der Ergebnisse</vt:lpstr>
      <vt:lpstr>Fragen und Anmerkungen?</vt:lpstr>
      <vt:lpstr>Einblick hinter die Kulissen</vt:lpstr>
      <vt:lpstr>PowerPoint-Präsentation</vt:lpstr>
      <vt:lpstr>Vielen Dank für eure Aufmerksamkeit!</vt:lpstr>
      <vt:lpstr>Quellenverzeichnis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Audiodeskription (AD)</dc:title>
  <dc:creator>Nina Schäfer</dc:creator>
  <cp:lastModifiedBy>Nina Schäfer</cp:lastModifiedBy>
  <cp:revision>475</cp:revision>
  <cp:lastPrinted>2026-04-30T10:43:29Z</cp:lastPrinted>
  <dcterms:created xsi:type="dcterms:W3CDTF">2023-05-15T12:10:18Z</dcterms:created>
  <dcterms:modified xsi:type="dcterms:W3CDTF">2026-05-12T10:08:09Z</dcterms:modified>
</cp:coreProperties>
</file>