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57" r:id="rId3"/>
    <p:sldId id="258" r:id="rId4"/>
    <p:sldId id="260" r:id="rId5"/>
    <p:sldId id="261" r:id="rId6"/>
    <p:sldId id="262" r:id="rId7"/>
    <p:sldId id="279" r:id="rId8"/>
    <p:sldId id="264" r:id="rId9"/>
    <p:sldId id="280" r:id="rId10"/>
    <p:sldId id="281" r:id="rId11"/>
    <p:sldId id="268" r:id="rId12"/>
    <p:sldId id="269" r:id="rId13"/>
    <p:sldId id="271" r:id="rId14"/>
    <p:sldId id="272" r:id="rId15"/>
    <p:sldId id="273" r:id="rId16"/>
    <p:sldId id="274" r:id="rId17"/>
    <p:sldId id="275" r:id="rId18"/>
    <p:sldId id="276" r:id="rId19"/>
    <p:sldId id="277" r:id="rId20"/>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93" autoAdjust="0"/>
    <p:restoredTop sz="70603" autoAdjust="0"/>
  </p:normalViewPr>
  <p:slideViewPr>
    <p:cSldViewPr snapToGrid="0">
      <p:cViewPr varScale="1">
        <p:scale>
          <a:sx n="73" d="100"/>
          <a:sy n="73" d="100"/>
        </p:scale>
        <p:origin x="81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 name="PlaceHolder 1"/>
          <p:cNvSpPr>
            <a:spLocks noGrp="1" noRot="1" noChangeAspect="1"/>
          </p:cNvSpPr>
          <p:nvPr>
            <p:ph type="sldImg"/>
          </p:nvPr>
        </p:nvSpPr>
        <p:spPr>
          <a:xfrm>
            <a:off x="0" y="830263"/>
            <a:ext cx="0" cy="0"/>
          </a:xfrm>
          <a:prstGeom prst="rect">
            <a:avLst/>
          </a:prstGeom>
          <a:noFill/>
          <a:ln w="0">
            <a:noFill/>
          </a:ln>
        </p:spPr>
        <p:txBody>
          <a:bodyPr lIns="0" tIns="0" rIns="0" bIns="0" anchor="ctr">
            <a:noAutofit/>
          </a:bodyPr>
          <a:lstStyle/>
          <a:p>
            <a:r>
              <a:rPr lang="de-DE" sz="2800" b="1" u="none" strike="noStrike">
                <a:solidFill>
                  <a:srgbClr val="294466"/>
                </a:solidFill>
                <a:effectLst/>
                <a:uFillTx/>
                <a:latin typeface="Calibri"/>
              </a:rPr>
              <a:t>Folie mittels Klicken verschieben</a:t>
            </a:r>
          </a:p>
        </p:txBody>
      </p:sp>
      <p:sp>
        <p:nvSpPr>
          <p:cNvPr id="72" name="PlaceHolder 2"/>
          <p:cNvSpPr>
            <a:spLocks noGrp="1"/>
          </p:cNvSpPr>
          <p:nvPr>
            <p:ph type="body"/>
          </p:nvPr>
        </p:nvSpPr>
        <p:spPr>
          <a:xfrm>
            <a:off x="746757" y="5191432"/>
            <a:ext cx="5973701" cy="4918004"/>
          </a:xfrm>
          <a:prstGeom prst="rect">
            <a:avLst/>
          </a:prstGeom>
          <a:noFill/>
          <a:ln w="0">
            <a:noFill/>
          </a:ln>
        </p:spPr>
        <p:txBody>
          <a:bodyPr lIns="0" tIns="0" rIns="0" bIns="0" anchor="t">
            <a:noAutofit/>
          </a:bodyPr>
          <a:lstStyle/>
          <a:p>
            <a:pPr indent="0">
              <a:buNone/>
            </a:pPr>
            <a:r>
              <a:rPr lang="de-DE" sz="2000" b="0" u="none" strike="noStrike">
                <a:solidFill>
                  <a:srgbClr val="000000"/>
                </a:solidFill>
                <a:effectLst/>
                <a:uFillTx/>
                <a:latin typeface="Calibri"/>
              </a:rPr>
              <a:t>Format der Notizen mittels Klicken bearbeiten</a:t>
            </a:r>
          </a:p>
        </p:txBody>
      </p:sp>
      <p:sp>
        <p:nvSpPr>
          <p:cNvPr id="73" name="PlaceHolder 3"/>
          <p:cNvSpPr>
            <a:spLocks noGrp="1"/>
          </p:cNvSpPr>
          <p:nvPr>
            <p:ph type="hdr"/>
          </p:nvPr>
        </p:nvSpPr>
        <p:spPr>
          <a:xfrm>
            <a:off x="0" y="0"/>
            <a:ext cx="3240570" cy="546118"/>
          </a:xfrm>
          <a:prstGeom prst="rect">
            <a:avLst/>
          </a:prstGeom>
          <a:noFill/>
          <a:ln w="0">
            <a:noFill/>
          </a:ln>
        </p:spPr>
        <p:txBody>
          <a:bodyPr lIns="0" tIns="0" rIns="0" bIns="0" anchor="t">
            <a:noAutofit/>
          </a:bodyPr>
          <a:lstStyle/>
          <a:p>
            <a:pPr indent="0">
              <a:buNone/>
            </a:pPr>
            <a:r>
              <a:rPr lang="de-DE" sz="1400" b="0" u="none" strike="noStrike">
                <a:solidFill>
                  <a:srgbClr val="000000"/>
                </a:solidFill>
                <a:effectLst/>
                <a:uFillTx/>
                <a:latin typeface="Calibri"/>
              </a:rPr>
              <a:t>&lt;Kopfzeile&gt;</a:t>
            </a:r>
          </a:p>
        </p:txBody>
      </p:sp>
      <p:sp>
        <p:nvSpPr>
          <p:cNvPr id="74" name="PlaceHolder 4"/>
          <p:cNvSpPr>
            <a:spLocks noGrp="1"/>
          </p:cNvSpPr>
          <p:nvPr>
            <p:ph type="dt" idx="3"/>
          </p:nvPr>
        </p:nvSpPr>
        <p:spPr>
          <a:xfrm>
            <a:off x="4226645" y="0"/>
            <a:ext cx="3240570" cy="546118"/>
          </a:xfrm>
          <a:prstGeom prst="rect">
            <a:avLst/>
          </a:prstGeom>
          <a:noFill/>
          <a:ln w="0">
            <a:noFill/>
          </a:ln>
        </p:spPr>
        <p:txBody>
          <a:bodyPr lIns="0" tIns="0" rIns="0" bIns="0" anchor="t">
            <a:noAutofit/>
          </a:bodyPr>
          <a:lstStyle>
            <a:lvl1pPr indent="0" algn="r">
              <a:buNone/>
              <a:defRPr lang="de-DE" sz="1400" b="0" u="none" strike="noStrike">
                <a:solidFill>
                  <a:srgbClr val="000000"/>
                </a:solidFill>
                <a:effectLst/>
                <a:uFillTx/>
                <a:latin typeface="Calibri"/>
              </a:defRPr>
            </a:lvl1pPr>
          </a:lstStyle>
          <a:p>
            <a:pPr indent="0" algn="r">
              <a:buNone/>
            </a:pPr>
            <a:r>
              <a:rPr lang="de-DE" sz="1400" b="0" u="none" strike="noStrike">
                <a:solidFill>
                  <a:srgbClr val="000000"/>
                </a:solidFill>
                <a:effectLst/>
                <a:uFillTx/>
                <a:latin typeface="Calibri"/>
              </a:rPr>
              <a:t>&lt;Datum/Uhrzeit&gt;</a:t>
            </a:r>
          </a:p>
        </p:txBody>
      </p:sp>
      <p:sp>
        <p:nvSpPr>
          <p:cNvPr id="75" name="PlaceHolder 5"/>
          <p:cNvSpPr>
            <a:spLocks noGrp="1"/>
          </p:cNvSpPr>
          <p:nvPr>
            <p:ph type="ftr" idx="4"/>
          </p:nvPr>
        </p:nvSpPr>
        <p:spPr>
          <a:xfrm>
            <a:off x="0" y="10383231"/>
            <a:ext cx="3240570" cy="546118"/>
          </a:xfrm>
          <a:prstGeom prst="rect">
            <a:avLst/>
          </a:prstGeom>
          <a:noFill/>
          <a:ln w="0">
            <a:noFill/>
          </a:ln>
        </p:spPr>
        <p:txBody>
          <a:bodyPr lIns="0" tIns="0" rIns="0" bIns="0" anchor="b">
            <a:noAutofit/>
          </a:bodyPr>
          <a:lstStyle>
            <a:lvl1pPr indent="0">
              <a:buNone/>
              <a:defRPr lang="de-DE" sz="1400" b="0" u="none" strike="noStrike">
                <a:solidFill>
                  <a:srgbClr val="000000"/>
                </a:solidFill>
                <a:effectLst/>
                <a:uFillTx/>
                <a:latin typeface="Calibri"/>
              </a:defRPr>
            </a:lvl1pPr>
          </a:lstStyle>
          <a:p>
            <a:pPr indent="0">
              <a:buNone/>
            </a:pPr>
            <a:r>
              <a:rPr lang="de-DE" sz="1400" b="0" u="none" strike="noStrike">
                <a:solidFill>
                  <a:srgbClr val="000000"/>
                </a:solidFill>
                <a:effectLst/>
                <a:uFillTx/>
                <a:latin typeface="Calibri"/>
              </a:rPr>
              <a:t>&lt;Fußzeile&gt;</a:t>
            </a:r>
          </a:p>
        </p:txBody>
      </p:sp>
      <p:sp>
        <p:nvSpPr>
          <p:cNvPr id="76" name="PlaceHolder 6"/>
          <p:cNvSpPr>
            <a:spLocks noGrp="1"/>
          </p:cNvSpPr>
          <p:nvPr>
            <p:ph type="sldNum" idx="5"/>
          </p:nvPr>
        </p:nvSpPr>
        <p:spPr>
          <a:xfrm>
            <a:off x="4226645" y="10383231"/>
            <a:ext cx="3240570" cy="546118"/>
          </a:xfrm>
          <a:prstGeom prst="rect">
            <a:avLst/>
          </a:prstGeom>
          <a:noFill/>
          <a:ln w="0">
            <a:noFill/>
          </a:ln>
        </p:spPr>
        <p:txBody>
          <a:bodyPr lIns="0" tIns="0" rIns="0" bIns="0" anchor="b">
            <a:noAutofit/>
          </a:bodyPr>
          <a:lstStyle>
            <a:lvl1pPr indent="0" algn="r">
              <a:buNone/>
              <a:defRPr lang="de-DE" sz="1400" b="0" u="none" strike="noStrike">
                <a:solidFill>
                  <a:srgbClr val="000000"/>
                </a:solidFill>
                <a:effectLst/>
                <a:uFillTx/>
                <a:latin typeface="Calibri"/>
              </a:defRPr>
            </a:lvl1pPr>
          </a:lstStyle>
          <a:p>
            <a:pPr indent="0" algn="r">
              <a:buNone/>
            </a:pPr>
            <a:fld id="{E50AD859-67CB-4B42-88CD-2ADBFCA7DA33}" type="slidenum">
              <a:rPr lang="de-DE" sz="1400" b="0" u="none" strike="noStrike">
                <a:solidFill>
                  <a:srgbClr val="000000"/>
                </a:solidFill>
                <a:effectLst/>
                <a:uFillTx/>
                <a:latin typeface="Calibri"/>
              </a:rPr>
              <a:t>‹Nr.›</a:t>
            </a:fld>
            <a:endParaRPr lang="de-DE" sz="1400" b="0" u="none" strike="noStrike">
              <a:solidFill>
                <a:srgbClr val="000000"/>
              </a:solidFill>
              <a:effectLst/>
              <a:uFillTx/>
              <a:latin typeface="Calibri"/>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PlaceHolder 1"/>
          <p:cNvSpPr>
            <a:spLocks noGrp="1" noRot="1" noChangeAspect="1"/>
          </p:cNvSpPr>
          <p:nvPr>
            <p:ph type="sldImg"/>
          </p:nvPr>
        </p:nvSpPr>
        <p:spPr>
          <a:xfrm>
            <a:off x="423863" y="1243013"/>
            <a:ext cx="5948362" cy="3346450"/>
          </a:xfrm>
          <a:prstGeom prst="rect">
            <a:avLst/>
          </a:prstGeom>
          <a:ln w="0">
            <a:noFill/>
          </a:ln>
        </p:spPr>
      </p:sp>
      <p:sp>
        <p:nvSpPr>
          <p:cNvPr id="175" name="PlaceHolder 2"/>
          <p:cNvSpPr>
            <a:spLocks noGrp="1"/>
          </p:cNvSpPr>
          <p:nvPr>
            <p:ph type="body"/>
          </p:nvPr>
        </p:nvSpPr>
        <p:spPr>
          <a:xfrm>
            <a:off x="679904" y="4777059"/>
            <a:ext cx="5436747" cy="3907098"/>
          </a:xfrm>
          <a:prstGeom prst="rect">
            <a:avLst/>
          </a:prstGeom>
          <a:noFill/>
          <a:ln w="0">
            <a:noFill/>
          </a:ln>
        </p:spPr>
        <p:txBody>
          <a:bodyPr lIns="91440" tIns="45720" rIns="91440" bIns="45720" anchor="t">
            <a:noAutofit/>
          </a:bodyPr>
          <a:lstStyle/>
          <a:p>
            <a:pPr indent="0">
              <a:lnSpc>
                <a:spcPct val="100000"/>
              </a:lnSpc>
              <a:buNone/>
              <a:tabLst>
                <a:tab pos="0" algn="l"/>
              </a:tabLst>
            </a:pPr>
            <a:endParaRPr lang="de-DE" dirty="0"/>
          </a:p>
        </p:txBody>
      </p:sp>
      <p:sp>
        <p:nvSpPr>
          <p:cNvPr id="176" name="PlaceHolder 3"/>
          <p:cNvSpPr>
            <a:spLocks noGrp="1"/>
          </p:cNvSpPr>
          <p:nvPr>
            <p:ph type="sldNum" idx="6"/>
          </p:nvPr>
        </p:nvSpPr>
        <p:spPr>
          <a:xfrm>
            <a:off x="3850422" y="9428629"/>
            <a:ext cx="2944356" cy="496437"/>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chemeClr val="dk1"/>
                </a:solidFill>
                <a:effectLst/>
                <a:uFillTx/>
                <a:latin typeface="Arial"/>
                <a:ea typeface="+mn-ea"/>
              </a:defRPr>
            </a:lvl1pPr>
          </a:lstStyle>
          <a:p>
            <a:pPr indent="0" algn="r" defTabSz="914400">
              <a:lnSpc>
                <a:spcPct val="100000"/>
              </a:lnSpc>
              <a:buNone/>
              <a:tabLst>
                <a:tab pos="0" algn="l"/>
              </a:tabLst>
            </a:pPr>
            <a:fld id="{CEA6F105-53B2-430A-8605-3189830AF307}" type="slidenum">
              <a:rPr lang="de-DE" sz="1200" b="0" u="none" strike="noStrike">
                <a:solidFill>
                  <a:schemeClr val="dk1"/>
                </a:solidFill>
                <a:effectLst/>
                <a:uFillTx/>
                <a:latin typeface="Arial"/>
                <a:ea typeface="+mn-ea"/>
              </a:rPr>
              <a:t>1</a:t>
            </a:fld>
            <a:endParaRPr lang="de-DE" sz="1200" b="0" u="none" strike="noStrike">
              <a:solidFill>
                <a:srgbClr val="000000"/>
              </a:solidFill>
              <a:effectLst/>
              <a:uFillTx/>
              <a:latin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PlaceHolder 1"/>
          <p:cNvSpPr>
            <a:spLocks noGrp="1" noRot="1" noChangeAspect="1"/>
          </p:cNvSpPr>
          <p:nvPr>
            <p:ph type="sldImg"/>
          </p:nvPr>
        </p:nvSpPr>
        <p:spPr>
          <a:xfrm>
            <a:off x="423863" y="1243013"/>
            <a:ext cx="5948362" cy="3346450"/>
          </a:xfrm>
          <a:prstGeom prst="rect">
            <a:avLst/>
          </a:prstGeom>
          <a:ln w="0">
            <a:noFill/>
          </a:ln>
        </p:spPr>
      </p:sp>
      <p:sp>
        <p:nvSpPr>
          <p:cNvPr id="214" name="PlaceHolder 2"/>
          <p:cNvSpPr>
            <a:spLocks noGrp="1"/>
          </p:cNvSpPr>
          <p:nvPr>
            <p:ph type="body"/>
          </p:nvPr>
        </p:nvSpPr>
        <p:spPr>
          <a:xfrm>
            <a:off x="679904" y="4777059"/>
            <a:ext cx="5436747" cy="3907098"/>
          </a:xfrm>
          <a:prstGeom prst="rect">
            <a:avLst/>
          </a:prstGeom>
          <a:noFill/>
          <a:ln w="0">
            <a:noFill/>
          </a:ln>
        </p:spPr>
        <p:txBody>
          <a:bodyPr lIns="91440" tIns="45720" rIns="91440" bIns="45720" anchor="t">
            <a:noAutofit/>
          </a:bodyPr>
          <a:lstStyle/>
          <a:p>
            <a:pPr indent="0">
              <a:lnSpc>
                <a:spcPct val="100000"/>
              </a:lnSpc>
              <a:buNone/>
              <a:tabLst>
                <a:tab pos="0" algn="l"/>
              </a:tabLst>
            </a:pPr>
            <a:endParaRPr lang="de-DE" dirty="0"/>
          </a:p>
        </p:txBody>
      </p:sp>
      <p:sp>
        <p:nvSpPr>
          <p:cNvPr id="215" name="PlaceHolder 3"/>
          <p:cNvSpPr>
            <a:spLocks noGrp="1"/>
          </p:cNvSpPr>
          <p:nvPr>
            <p:ph type="sldNum" idx="19"/>
          </p:nvPr>
        </p:nvSpPr>
        <p:spPr>
          <a:xfrm>
            <a:off x="3850422" y="9428629"/>
            <a:ext cx="2944356" cy="496437"/>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chemeClr val="dk1"/>
                </a:solidFill>
                <a:effectLst/>
                <a:uFillTx/>
                <a:latin typeface="Arial"/>
                <a:ea typeface="+mn-ea"/>
              </a:defRPr>
            </a:lvl1pPr>
          </a:lstStyle>
          <a:p>
            <a:pPr indent="0" algn="r" defTabSz="914400">
              <a:lnSpc>
                <a:spcPct val="100000"/>
              </a:lnSpc>
              <a:buNone/>
              <a:tabLst>
                <a:tab pos="0" algn="l"/>
              </a:tabLst>
            </a:pPr>
            <a:fld id="{91231B06-73FE-4DCD-A11E-F6C034F15D7D}" type="slidenum">
              <a:rPr lang="de-DE" sz="1200" b="0" u="none" strike="noStrike">
                <a:solidFill>
                  <a:schemeClr val="dk1"/>
                </a:solidFill>
                <a:effectLst/>
                <a:uFillTx/>
                <a:latin typeface="Arial"/>
                <a:ea typeface="+mn-ea"/>
              </a:rPr>
              <a:t>12</a:t>
            </a:fld>
            <a:endParaRPr lang="de-DE" sz="1200" b="0" u="none" strike="noStrike">
              <a:solidFill>
                <a:srgbClr val="000000"/>
              </a:solidFill>
              <a:effectLst/>
              <a:uFillTx/>
              <a:latin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PlaceHolder 1"/>
          <p:cNvSpPr>
            <a:spLocks noGrp="1" noRot="1" noChangeAspect="1"/>
          </p:cNvSpPr>
          <p:nvPr>
            <p:ph type="sldImg"/>
          </p:nvPr>
        </p:nvSpPr>
        <p:spPr>
          <a:xfrm>
            <a:off x="423863" y="1243013"/>
            <a:ext cx="5948362" cy="3346450"/>
          </a:xfrm>
          <a:prstGeom prst="rect">
            <a:avLst/>
          </a:prstGeom>
          <a:ln w="0">
            <a:noFill/>
          </a:ln>
        </p:spPr>
      </p:sp>
      <p:sp>
        <p:nvSpPr>
          <p:cNvPr id="220" name="PlaceHolder 2"/>
          <p:cNvSpPr>
            <a:spLocks noGrp="1"/>
          </p:cNvSpPr>
          <p:nvPr>
            <p:ph type="body"/>
          </p:nvPr>
        </p:nvSpPr>
        <p:spPr>
          <a:xfrm>
            <a:off x="679904" y="4777059"/>
            <a:ext cx="5436747" cy="3907098"/>
          </a:xfrm>
          <a:prstGeom prst="rect">
            <a:avLst/>
          </a:prstGeom>
          <a:noFill/>
          <a:ln w="0">
            <a:noFill/>
          </a:ln>
        </p:spPr>
        <p:txBody>
          <a:bodyPr lIns="91440" tIns="45720" rIns="91440" bIns="45720" anchor="t">
            <a:noAutofit/>
          </a:bodyPr>
          <a:lstStyle/>
          <a:p>
            <a:pPr indent="0">
              <a:lnSpc>
                <a:spcPct val="100000"/>
              </a:lnSpc>
              <a:buNone/>
              <a:tabLst>
                <a:tab pos="0" algn="l"/>
              </a:tabLst>
            </a:pPr>
            <a:endParaRPr lang="de-DE" dirty="0"/>
          </a:p>
        </p:txBody>
      </p:sp>
      <p:sp>
        <p:nvSpPr>
          <p:cNvPr id="221" name="PlaceHolder 3"/>
          <p:cNvSpPr>
            <a:spLocks noGrp="1"/>
          </p:cNvSpPr>
          <p:nvPr>
            <p:ph type="sldNum" idx="21"/>
          </p:nvPr>
        </p:nvSpPr>
        <p:spPr>
          <a:xfrm>
            <a:off x="3850422" y="9428629"/>
            <a:ext cx="2944356" cy="496437"/>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chemeClr val="dk1"/>
                </a:solidFill>
                <a:effectLst/>
                <a:uFillTx/>
                <a:latin typeface="Arial"/>
                <a:ea typeface="+mn-ea"/>
              </a:defRPr>
            </a:lvl1pPr>
          </a:lstStyle>
          <a:p>
            <a:pPr indent="0" algn="r" defTabSz="914400">
              <a:lnSpc>
                <a:spcPct val="100000"/>
              </a:lnSpc>
              <a:buNone/>
              <a:tabLst>
                <a:tab pos="0" algn="l"/>
              </a:tabLst>
            </a:pPr>
            <a:fld id="{36116FC2-8B43-4C96-B1F0-2C0A6504A4C9}" type="slidenum">
              <a:rPr lang="de-DE" sz="1200" b="0" u="none" strike="noStrike">
                <a:solidFill>
                  <a:schemeClr val="dk1"/>
                </a:solidFill>
                <a:effectLst/>
                <a:uFillTx/>
                <a:latin typeface="Arial"/>
                <a:ea typeface="+mn-ea"/>
              </a:rPr>
              <a:t>13</a:t>
            </a:fld>
            <a:endParaRPr lang="de-DE" sz="1200" b="0" u="none" strike="noStrike">
              <a:solidFill>
                <a:srgbClr val="000000"/>
              </a:solidFill>
              <a:effectLst/>
              <a:uFillTx/>
              <a:latin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PlaceHolder 1"/>
          <p:cNvSpPr>
            <a:spLocks noGrp="1" noRot="1" noChangeAspect="1"/>
          </p:cNvSpPr>
          <p:nvPr>
            <p:ph type="sldImg"/>
          </p:nvPr>
        </p:nvSpPr>
        <p:spPr>
          <a:xfrm>
            <a:off x="423863" y="1243013"/>
            <a:ext cx="5948362" cy="3346450"/>
          </a:xfrm>
          <a:prstGeom prst="rect">
            <a:avLst/>
          </a:prstGeom>
          <a:ln w="0">
            <a:noFill/>
          </a:ln>
        </p:spPr>
      </p:sp>
      <p:sp>
        <p:nvSpPr>
          <p:cNvPr id="223" name="PlaceHolder 2"/>
          <p:cNvSpPr>
            <a:spLocks noGrp="1"/>
          </p:cNvSpPr>
          <p:nvPr>
            <p:ph type="body"/>
          </p:nvPr>
        </p:nvSpPr>
        <p:spPr>
          <a:xfrm>
            <a:off x="679904" y="4777059"/>
            <a:ext cx="5436747" cy="3907098"/>
          </a:xfrm>
          <a:prstGeom prst="rect">
            <a:avLst/>
          </a:prstGeom>
          <a:noFill/>
          <a:ln w="0">
            <a:noFill/>
          </a:ln>
        </p:spPr>
        <p:txBody>
          <a:bodyPr lIns="91440" tIns="45720" rIns="91440" bIns="45720" anchor="t">
            <a:noAutofit/>
          </a:bodyPr>
          <a:lstStyle/>
          <a:p>
            <a:pPr indent="0">
              <a:lnSpc>
                <a:spcPct val="100000"/>
              </a:lnSpc>
              <a:buNone/>
              <a:tabLst>
                <a:tab pos="0" algn="l"/>
              </a:tabLst>
            </a:pPr>
            <a:endParaRPr lang="de-DE"/>
          </a:p>
        </p:txBody>
      </p:sp>
      <p:sp>
        <p:nvSpPr>
          <p:cNvPr id="224" name="PlaceHolder 3"/>
          <p:cNvSpPr>
            <a:spLocks noGrp="1"/>
          </p:cNvSpPr>
          <p:nvPr>
            <p:ph type="sldNum" idx="22"/>
          </p:nvPr>
        </p:nvSpPr>
        <p:spPr>
          <a:xfrm>
            <a:off x="3850422" y="9428629"/>
            <a:ext cx="2944356" cy="496437"/>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chemeClr val="dk1"/>
                </a:solidFill>
                <a:effectLst/>
                <a:uFillTx/>
                <a:latin typeface="Arial"/>
                <a:ea typeface="+mn-ea"/>
              </a:defRPr>
            </a:lvl1pPr>
          </a:lstStyle>
          <a:p>
            <a:pPr indent="0" algn="r" defTabSz="914400">
              <a:lnSpc>
                <a:spcPct val="100000"/>
              </a:lnSpc>
              <a:buNone/>
              <a:tabLst>
                <a:tab pos="0" algn="l"/>
              </a:tabLst>
            </a:pPr>
            <a:fld id="{F9ACE6C7-84D2-454C-8AC7-900920CFB486}" type="slidenum">
              <a:rPr lang="de-DE" sz="1200" b="0" u="none" strike="noStrike">
                <a:solidFill>
                  <a:schemeClr val="dk1"/>
                </a:solidFill>
                <a:effectLst/>
                <a:uFillTx/>
                <a:latin typeface="Arial"/>
                <a:ea typeface="+mn-ea"/>
              </a:rPr>
              <a:t>14</a:t>
            </a:fld>
            <a:endParaRPr lang="de-DE" sz="1200" b="0" u="none" strike="noStrike">
              <a:solidFill>
                <a:srgbClr val="000000"/>
              </a:solidFill>
              <a:effectLst/>
              <a:uFillTx/>
              <a:latin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PlaceHolder 1"/>
          <p:cNvSpPr>
            <a:spLocks noGrp="1" noRot="1" noChangeAspect="1"/>
          </p:cNvSpPr>
          <p:nvPr>
            <p:ph type="sldImg"/>
          </p:nvPr>
        </p:nvSpPr>
        <p:spPr>
          <a:xfrm>
            <a:off x="0" y="830263"/>
            <a:ext cx="0" cy="0"/>
          </a:xfrm>
          <a:prstGeom prst="rect">
            <a:avLst/>
          </a:prstGeom>
          <a:ln w="0">
            <a:noFill/>
          </a:ln>
        </p:spPr>
      </p:sp>
      <p:sp>
        <p:nvSpPr>
          <p:cNvPr id="226" name="PlaceHolder 2"/>
          <p:cNvSpPr>
            <a:spLocks noGrp="1"/>
          </p:cNvSpPr>
          <p:nvPr>
            <p:ph type="body"/>
          </p:nvPr>
        </p:nvSpPr>
        <p:spPr>
          <a:xfrm>
            <a:off x="746757" y="5191432"/>
            <a:ext cx="5973345" cy="4917636"/>
          </a:xfrm>
          <a:prstGeom prst="rect">
            <a:avLst/>
          </a:prstGeom>
          <a:noFill/>
          <a:ln w="0">
            <a:noFill/>
          </a:ln>
        </p:spPr>
        <p:txBody>
          <a:bodyPr lIns="0" tIns="0" rIns="0" bIns="0" anchor="t">
            <a:noAutofit/>
          </a:bodyPr>
          <a:lstStyle/>
          <a:p>
            <a:pPr indent="0">
              <a:buNone/>
            </a:pPr>
            <a:endParaRPr lang="de-DE" sz="1800" b="0" u="none" strike="noStrike">
              <a:solidFill>
                <a:srgbClr val="000000"/>
              </a:solidFill>
              <a:effectLst/>
              <a:uFillTx/>
              <a:latin typeface="Calibri"/>
            </a:endParaRPr>
          </a:p>
        </p:txBody>
      </p:sp>
      <p:sp>
        <p:nvSpPr>
          <p:cNvPr id="227" name="PlaceHolder 3"/>
          <p:cNvSpPr>
            <a:spLocks noGrp="1"/>
          </p:cNvSpPr>
          <p:nvPr>
            <p:ph type="sldNum" idx="23"/>
          </p:nvPr>
        </p:nvSpPr>
        <p:spPr>
          <a:xfrm>
            <a:off x="4226645" y="10383231"/>
            <a:ext cx="3240214" cy="545750"/>
          </a:xfrm>
          <a:prstGeom prst="rect">
            <a:avLst/>
          </a:prstGeom>
          <a:noFill/>
          <a:ln w="0">
            <a:noFill/>
          </a:ln>
        </p:spPr>
        <p:txBody>
          <a:bodyPr lIns="0" tIns="0" rIns="0" bIns="0" anchor="b">
            <a:noAutofit/>
          </a:bodyPr>
          <a:lstStyle>
            <a:lvl1pPr indent="0" algn="r" defTabSz="914400">
              <a:lnSpc>
                <a:spcPct val="100000"/>
              </a:lnSpc>
              <a:buNone/>
              <a:tabLst>
                <a:tab pos="0" algn="l"/>
              </a:tabLst>
              <a:defRPr lang="de-DE" sz="1400" b="0" u="none" strike="noStrike">
                <a:solidFill>
                  <a:srgbClr val="000000"/>
                </a:solidFill>
                <a:effectLst/>
                <a:uFillTx/>
                <a:latin typeface="Calibri"/>
                <a:ea typeface="+mn-ea"/>
              </a:defRPr>
            </a:lvl1pPr>
          </a:lstStyle>
          <a:p>
            <a:pPr indent="0" algn="r" defTabSz="914400">
              <a:lnSpc>
                <a:spcPct val="100000"/>
              </a:lnSpc>
              <a:buNone/>
              <a:tabLst>
                <a:tab pos="0" algn="l"/>
              </a:tabLst>
            </a:pPr>
            <a:fld id="{2627DE75-6FBD-4BB2-9EFC-EF5A6AFA9A8B}" type="slidenum">
              <a:rPr lang="de-DE" sz="1400" b="0" u="none" strike="noStrike">
                <a:solidFill>
                  <a:srgbClr val="000000"/>
                </a:solidFill>
                <a:effectLst/>
                <a:uFillTx/>
                <a:latin typeface="Calibri"/>
                <a:ea typeface="+mn-ea"/>
              </a:rPr>
              <a:t>15</a:t>
            </a:fld>
            <a:endParaRPr lang="de-DE" sz="1400" b="0" u="none" strike="noStrike">
              <a:solidFill>
                <a:srgbClr val="000000"/>
              </a:solidFill>
              <a:effectLst/>
              <a:uFillTx/>
              <a:latin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PlaceHolder 1"/>
          <p:cNvSpPr>
            <a:spLocks noGrp="1" noRot="1" noChangeAspect="1"/>
          </p:cNvSpPr>
          <p:nvPr>
            <p:ph type="sldImg"/>
          </p:nvPr>
        </p:nvSpPr>
        <p:spPr>
          <a:xfrm>
            <a:off x="423863" y="1243013"/>
            <a:ext cx="5948362" cy="3346450"/>
          </a:xfrm>
          <a:prstGeom prst="rect">
            <a:avLst/>
          </a:prstGeom>
          <a:ln w="0">
            <a:noFill/>
          </a:ln>
        </p:spPr>
      </p:sp>
      <p:sp>
        <p:nvSpPr>
          <p:cNvPr id="229" name="PlaceHolder 2"/>
          <p:cNvSpPr>
            <a:spLocks noGrp="1"/>
          </p:cNvSpPr>
          <p:nvPr>
            <p:ph type="body"/>
          </p:nvPr>
        </p:nvSpPr>
        <p:spPr>
          <a:xfrm>
            <a:off x="679904" y="4777059"/>
            <a:ext cx="5436747" cy="3907098"/>
          </a:xfrm>
          <a:prstGeom prst="rect">
            <a:avLst/>
          </a:prstGeom>
          <a:noFill/>
          <a:ln w="0">
            <a:noFill/>
          </a:ln>
        </p:spPr>
        <p:txBody>
          <a:bodyPr lIns="91440" tIns="45720" rIns="91440" bIns="45720" anchor="t">
            <a:noAutofit/>
          </a:bodyPr>
          <a:lstStyle/>
          <a:p>
            <a:pPr indent="0">
              <a:lnSpc>
                <a:spcPct val="100000"/>
              </a:lnSpc>
              <a:buNone/>
              <a:tabLst>
                <a:tab pos="0" algn="l"/>
              </a:tabLst>
            </a:pPr>
            <a:endParaRPr lang="de-DE" dirty="0"/>
          </a:p>
        </p:txBody>
      </p:sp>
      <p:sp>
        <p:nvSpPr>
          <p:cNvPr id="230" name="PlaceHolder 3"/>
          <p:cNvSpPr>
            <a:spLocks noGrp="1"/>
          </p:cNvSpPr>
          <p:nvPr>
            <p:ph type="sldNum" idx="24"/>
          </p:nvPr>
        </p:nvSpPr>
        <p:spPr>
          <a:xfrm>
            <a:off x="3850422" y="9428629"/>
            <a:ext cx="2944356" cy="496437"/>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Calibri"/>
                <a:ea typeface="+mn-ea"/>
              </a:defRPr>
            </a:lvl1pPr>
          </a:lstStyle>
          <a:p>
            <a:pPr indent="0" algn="r" defTabSz="914400">
              <a:lnSpc>
                <a:spcPct val="100000"/>
              </a:lnSpc>
              <a:buNone/>
              <a:tabLst>
                <a:tab pos="0" algn="l"/>
              </a:tabLst>
            </a:pPr>
            <a:fld id="{15812668-695A-4B59-8DB8-5E0BC6E9588A}" type="slidenum">
              <a:rPr lang="de-DE" sz="1200" b="0" u="none" strike="noStrike">
                <a:solidFill>
                  <a:srgbClr val="000000"/>
                </a:solidFill>
                <a:effectLst/>
                <a:uFillTx/>
                <a:latin typeface="Calibri"/>
                <a:ea typeface="+mn-ea"/>
              </a:rPr>
              <a:t>16</a:t>
            </a:fld>
            <a:endParaRPr lang="de-DE" sz="1200" b="0" u="none" strike="noStrike">
              <a:solidFill>
                <a:srgbClr val="000000"/>
              </a:solidFill>
              <a:effectLst/>
              <a:uFillTx/>
              <a:latin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PlaceHolder 1"/>
          <p:cNvSpPr>
            <a:spLocks noGrp="1" noRot="1" noChangeAspect="1"/>
          </p:cNvSpPr>
          <p:nvPr>
            <p:ph type="sldImg"/>
          </p:nvPr>
        </p:nvSpPr>
        <p:spPr>
          <a:xfrm>
            <a:off x="423863" y="1243013"/>
            <a:ext cx="5948362" cy="3346450"/>
          </a:xfrm>
          <a:prstGeom prst="rect">
            <a:avLst/>
          </a:prstGeom>
          <a:ln w="0">
            <a:noFill/>
          </a:ln>
        </p:spPr>
      </p:sp>
      <p:sp>
        <p:nvSpPr>
          <p:cNvPr id="232" name="PlaceHolder 2"/>
          <p:cNvSpPr>
            <a:spLocks noGrp="1"/>
          </p:cNvSpPr>
          <p:nvPr>
            <p:ph type="body"/>
          </p:nvPr>
        </p:nvSpPr>
        <p:spPr>
          <a:xfrm>
            <a:off x="679904" y="4777059"/>
            <a:ext cx="5436747" cy="3907098"/>
          </a:xfrm>
          <a:prstGeom prst="rect">
            <a:avLst/>
          </a:prstGeom>
          <a:noFill/>
          <a:ln w="0">
            <a:noFill/>
          </a:ln>
        </p:spPr>
        <p:txBody>
          <a:bodyPr lIns="91440" tIns="45720" rIns="91440" bIns="45720" anchor="t">
            <a:noAutofit/>
          </a:bodyPr>
          <a:lstStyle/>
          <a:p>
            <a:pPr indent="0">
              <a:lnSpc>
                <a:spcPct val="100000"/>
              </a:lnSpc>
              <a:buNone/>
              <a:tabLst>
                <a:tab pos="0" algn="l"/>
              </a:tabLst>
            </a:pPr>
            <a:endParaRPr lang="de-DE" dirty="0"/>
          </a:p>
        </p:txBody>
      </p:sp>
      <p:sp>
        <p:nvSpPr>
          <p:cNvPr id="233" name="PlaceHolder 3"/>
          <p:cNvSpPr>
            <a:spLocks noGrp="1"/>
          </p:cNvSpPr>
          <p:nvPr>
            <p:ph type="sldNum" idx="25"/>
          </p:nvPr>
        </p:nvSpPr>
        <p:spPr>
          <a:xfrm>
            <a:off x="3850422" y="9428629"/>
            <a:ext cx="2944356" cy="496437"/>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chemeClr val="dk1"/>
                </a:solidFill>
                <a:effectLst/>
                <a:uFillTx/>
                <a:latin typeface="Arial"/>
                <a:ea typeface="+mn-ea"/>
              </a:defRPr>
            </a:lvl1pPr>
          </a:lstStyle>
          <a:p>
            <a:pPr indent="0" algn="r" defTabSz="914400">
              <a:lnSpc>
                <a:spcPct val="100000"/>
              </a:lnSpc>
              <a:buNone/>
              <a:tabLst>
                <a:tab pos="0" algn="l"/>
              </a:tabLst>
            </a:pPr>
            <a:fld id="{95698011-CC09-4434-B9DA-6E7CA0321306}" type="slidenum">
              <a:rPr lang="de-DE" sz="1200" b="0" u="none" strike="noStrike">
                <a:solidFill>
                  <a:schemeClr val="dk1"/>
                </a:solidFill>
                <a:effectLst/>
                <a:uFillTx/>
                <a:latin typeface="Arial"/>
                <a:ea typeface="+mn-ea"/>
              </a:rPr>
              <a:t>17</a:t>
            </a:fld>
            <a:endParaRPr lang="de-DE" sz="1200" b="0" u="none" strike="noStrike">
              <a:solidFill>
                <a:srgbClr val="000000"/>
              </a:solidFill>
              <a:effectLst/>
              <a:uFillTx/>
              <a:latin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PlaceHolder 1"/>
          <p:cNvSpPr>
            <a:spLocks noGrp="1" noRot="1" noChangeAspect="1"/>
          </p:cNvSpPr>
          <p:nvPr>
            <p:ph type="sldImg"/>
          </p:nvPr>
        </p:nvSpPr>
        <p:spPr>
          <a:xfrm>
            <a:off x="423863" y="1243013"/>
            <a:ext cx="5948362" cy="3346450"/>
          </a:xfrm>
          <a:prstGeom prst="rect">
            <a:avLst/>
          </a:prstGeom>
          <a:ln w="0">
            <a:noFill/>
          </a:ln>
        </p:spPr>
      </p:sp>
      <p:sp>
        <p:nvSpPr>
          <p:cNvPr id="235" name="PlaceHolder 2"/>
          <p:cNvSpPr>
            <a:spLocks noGrp="1"/>
          </p:cNvSpPr>
          <p:nvPr>
            <p:ph type="body"/>
          </p:nvPr>
        </p:nvSpPr>
        <p:spPr>
          <a:xfrm>
            <a:off x="679904" y="4777059"/>
            <a:ext cx="5436747" cy="3907098"/>
          </a:xfrm>
          <a:prstGeom prst="rect">
            <a:avLst/>
          </a:prstGeom>
          <a:noFill/>
          <a:ln w="0">
            <a:noFill/>
          </a:ln>
        </p:spPr>
        <p:txBody>
          <a:bodyPr lIns="91440" tIns="45720" rIns="91440" bIns="45720" anchor="t">
            <a:noAutofit/>
          </a:bodyPr>
          <a:lstStyle/>
          <a:p>
            <a:pPr indent="0">
              <a:lnSpc>
                <a:spcPct val="100000"/>
              </a:lnSpc>
              <a:buNone/>
              <a:tabLst>
                <a:tab pos="0" algn="l"/>
              </a:tabLst>
            </a:pPr>
            <a:endParaRPr lang="de-DE"/>
          </a:p>
        </p:txBody>
      </p:sp>
      <p:sp>
        <p:nvSpPr>
          <p:cNvPr id="236" name="PlaceHolder 3"/>
          <p:cNvSpPr>
            <a:spLocks noGrp="1"/>
          </p:cNvSpPr>
          <p:nvPr>
            <p:ph type="sldNum" idx="26"/>
          </p:nvPr>
        </p:nvSpPr>
        <p:spPr>
          <a:xfrm>
            <a:off x="3850422" y="9428629"/>
            <a:ext cx="2944356" cy="496437"/>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chemeClr val="dk1"/>
                </a:solidFill>
                <a:effectLst/>
                <a:uFillTx/>
                <a:latin typeface="Arial"/>
                <a:ea typeface="+mn-ea"/>
              </a:defRPr>
            </a:lvl1pPr>
          </a:lstStyle>
          <a:p>
            <a:pPr indent="0" algn="r" defTabSz="914400">
              <a:lnSpc>
                <a:spcPct val="100000"/>
              </a:lnSpc>
              <a:buNone/>
              <a:tabLst>
                <a:tab pos="0" algn="l"/>
              </a:tabLst>
            </a:pPr>
            <a:fld id="{A2062BA5-8CFA-4363-A2D1-98BBDEC05423}" type="slidenum">
              <a:rPr lang="de-DE" sz="1200" b="0" u="none" strike="noStrike">
                <a:solidFill>
                  <a:schemeClr val="dk1"/>
                </a:solidFill>
                <a:effectLst/>
                <a:uFillTx/>
                <a:latin typeface="Arial"/>
                <a:ea typeface="+mn-ea"/>
              </a:rPr>
              <a:t>18</a:t>
            </a:fld>
            <a:endParaRPr lang="de-DE" sz="1200" b="0" u="none" strike="noStrike">
              <a:solidFill>
                <a:srgbClr val="000000"/>
              </a:solidFill>
              <a:effectLst/>
              <a:uFillTx/>
              <a:latin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PlaceHolder 1"/>
          <p:cNvSpPr>
            <a:spLocks noGrp="1" noRot="1" noChangeAspect="1"/>
          </p:cNvSpPr>
          <p:nvPr>
            <p:ph type="sldImg"/>
          </p:nvPr>
        </p:nvSpPr>
        <p:spPr>
          <a:xfrm>
            <a:off x="423863" y="1243013"/>
            <a:ext cx="5948362" cy="3346450"/>
          </a:xfrm>
          <a:prstGeom prst="rect">
            <a:avLst/>
          </a:prstGeom>
          <a:ln w="0">
            <a:noFill/>
          </a:ln>
        </p:spPr>
      </p:sp>
      <p:sp>
        <p:nvSpPr>
          <p:cNvPr id="238" name="PlaceHolder 2"/>
          <p:cNvSpPr>
            <a:spLocks noGrp="1"/>
          </p:cNvSpPr>
          <p:nvPr>
            <p:ph type="body"/>
          </p:nvPr>
        </p:nvSpPr>
        <p:spPr>
          <a:xfrm>
            <a:off x="679904" y="4777059"/>
            <a:ext cx="5436747" cy="3907098"/>
          </a:xfrm>
          <a:prstGeom prst="rect">
            <a:avLst/>
          </a:prstGeom>
          <a:noFill/>
          <a:ln w="0">
            <a:noFill/>
          </a:ln>
        </p:spPr>
        <p:txBody>
          <a:bodyPr lIns="91440" tIns="45720" rIns="91440" bIns="45720" anchor="t">
            <a:noAutofit/>
          </a:bodyPr>
          <a:lstStyle/>
          <a:p>
            <a:pPr indent="0">
              <a:lnSpc>
                <a:spcPct val="100000"/>
              </a:lnSpc>
              <a:buNone/>
              <a:tabLst>
                <a:tab pos="0" algn="l"/>
              </a:tabLst>
            </a:pPr>
            <a:endParaRPr lang="de-DE"/>
          </a:p>
        </p:txBody>
      </p:sp>
      <p:sp>
        <p:nvSpPr>
          <p:cNvPr id="239" name="PlaceHolder 3"/>
          <p:cNvSpPr>
            <a:spLocks noGrp="1"/>
          </p:cNvSpPr>
          <p:nvPr>
            <p:ph type="sldNum" idx="27"/>
          </p:nvPr>
        </p:nvSpPr>
        <p:spPr>
          <a:xfrm>
            <a:off x="3850422" y="9428629"/>
            <a:ext cx="2944356" cy="496437"/>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chemeClr val="dk1"/>
                </a:solidFill>
                <a:effectLst/>
                <a:uFillTx/>
                <a:latin typeface="Arial"/>
                <a:ea typeface="+mn-ea"/>
              </a:defRPr>
            </a:lvl1pPr>
          </a:lstStyle>
          <a:p>
            <a:pPr indent="0" algn="r" defTabSz="914400">
              <a:lnSpc>
                <a:spcPct val="100000"/>
              </a:lnSpc>
              <a:buNone/>
              <a:tabLst>
                <a:tab pos="0" algn="l"/>
              </a:tabLst>
            </a:pPr>
            <a:fld id="{34987CCA-DB15-4317-B69F-C8080972C2A5}" type="slidenum">
              <a:rPr lang="de-DE" sz="1200" b="0" u="none" strike="noStrike">
                <a:solidFill>
                  <a:schemeClr val="dk1"/>
                </a:solidFill>
                <a:effectLst/>
                <a:uFillTx/>
                <a:latin typeface="Arial"/>
                <a:ea typeface="+mn-ea"/>
              </a:rPr>
              <a:t>19</a:t>
            </a:fld>
            <a:endParaRPr lang="de-DE" sz="1200" b="0" u="none" strike="noStrike">
              <a:solidFill>
                <a:srgbClr val="000000"/>
              </a:solidFill>
              <a:effectLst/>
              <a:uFillTx/>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PlaceHolder 1"/>
          <p:cNvSpPr>
            <a:spLocks noGrp="1" noRot="1" noChangeAspect="1"/>
          </p:cNvSpPr>
          <p:nvPr>
            <p:ph type="sldImg"/>
          </p:nvPr>
        </p:nvSpPr>
        <p:spPr>
          <a:xfrm>
            <a:off x="423863" y="1243013"/>
            <a:ext cx="5948362" cy="3346450"/>
          </a:xfrm>
          <a:prstGeom prst="rect">
            <a:avLst/>
          </a:prstGeom>
          <a:ln w="0">
            <a:noFill/>
          </a:ln>
        </p:spPr>
      </p:sp>
      <p:sp>
        <p:nvSpPr>
          <p:cNvPr id="178" name="PlaceHolder 2"/>
          <p:cNvSpPr>
            <a:spLocks noGrp="1"/>
          </p:cNvSpPr>
          <p:nvPr>
            <p:ph type="body"/>
          </p:nvPr>
        </p:nvSpPr>
        <p:spPr>
          <a:xfrm>
            <a:off x="679904" y="4777059"/>
            <a:ext cx="5436747" cy="3907098"/>
          </a:xfrm>
          <a:prstGeom prst="rect">
            <a:avLst/>
          </a:prstGeom>
          <a:noFill/>
          <a:ln w="0">
            <a:noFill/>
          </a:ln>
        </p:spPr>
        <p:txBody>
          <a:bodyPr lIns="91440" tIns="45720" rIns="91440" bIns="45720" anchor="t">
            <a:noAutofit/>
          </a:bodyPr>
          <a:lstStyle/>
          <a:p>
            <a:pPr indent="0">
              <a:lnSpc>
                <a:spcPct val="100000"/>
              </a:lnSpc>
              <a:buNone/>
              <a:tabLst>
                <a:tab pos="0" algn="l"/>
              </a:tabLst>
            </a:pPr>
            <a:endParaRPr lang="de-DE"/>
          </a:p>
        </p:txBody>
      </p:sp>
      <p:sp>
        <p:nvSpPr>
          <p:cNvPr id="179" name="PlaceHolder 3"/>
          <p:cNvSpPr>
            <a:spLocks noGrp="1"/>
          </p:cNvSpPr>
          <p:nvPr>
            <p:ph type="sldNum" idx="7"/>
          </p:nvPr>
        </p:nvSpPr>
        <p:spPr>
          <a:xfrm>
            <a:off x="3850422" y="9428629"/>
            <a:ext cx="2944356" cy="496437"/>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chemeClr val="dk1"/>
                </a:solidFill>
                <a:effectLst/>
                <a:uFillTx/>
                <a:latin typeface="Arial"/>
                <a:ea typeface="+mn-ea"/>
              </a:defRPr>
            </a:lvl1pPr>
          </a:lstStyle>
          <a:p>
            <a:pPr indent="0" algn="r" defTabSz="914400">
              <a:lnSpc>
                <a:spcPct val="100000"/>
              </a:lnSpc>
              <a:buNone/>
              <a:tabLst>
                <a:tab pos="0" algn="l"/>
              </a:tabLst>
            </a:pPr>
            <a:fld id="{599EAFF1-47BB-41DF-BB87-4D858DB20D04}" type="slidenum">
              <a:rPr lang="de-DE" sz="1200" b="0" u="none" strike="noStrike">
                <a:solidFill>
                  <a:schemeClr val="dk1"/>
                </a:solidFill>
                <a:effectLst/>
                <a:uFillTx/>
                <a:latin typeface="Arial"/>
                <a:ea typeface="+mn-ea"/>
              </a:rPr>
              <a:t>2</a:t>
            </a:fld>
            <a:endParaRPr lang="de-DE" sz="1200" b="0" u="none" strike="noStrike">
              <a:solidFill>
                <a:srgbClr val="000000"/>
              </a:solidFill>
              <a:effectLst/>
              <a:uFillTx/>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PlaceHolder 1"/>
          <p:cNvSpPr>
            <a:spLocks noGrp="1" noRot="1" noChangeAspect="1"/>
          </p:cNvSpPr>
          <p:nvPr>
            <p:ph type="sldImg"/>
          </p:nvPr>
        </p:nvSpPr>
        <p:spPr>
          <a:xfrm>
            <a:off x="423863" y="1243013"/>
            <a:ext cx="5948362" cy="3346450"/>
          </a:xfrm>
          <a:prstGeom prst="rect">
            <a:avLst/>
          </a:prstGeom>
          <a:ln w="0">
            <a:noFill/>
          </a:ln>
        </p:spPr>
      </p:sp>
      <p:sp>
        <p:nvSpPr>
          <p:cNvPr id="181" name="PlaceHolder 2"/>
          <p:cNvSpPr>
            <a:spLocks noGrp="1"/>
          </p:cNvSpPr>
          <p:nvPr>
            <p:ph type="body"/>
          </p:nvPr>
        </p:nvSpPr>
        <p:spPr>
          <a:xfrm>
            <a:off x="679904" y="4777059"/>
            <a:ext cx="5436747" cy="3907098"/>
          </a:xfrm>
          <a:prstGeom prst="rect">
            <a:avLst/>
          </a:prstGeom>
          <a:noFill/>
          <a:ln w="0">
            <a:noFill/>
          </a:ln>
        </p:spPr>
        <p:txBody>
          <a:bodyPr lIns="91440" tIns="45720" rIns="91440" bIns="45720" anchor="t">
            <a:noAutofit/>
          </a:bodyPr>
          <a:lstStyle/>
          <a:p>
            <a:pPr indent="0" defTabSz="914400">
              <a:lnSpc>
                <a:spcPct val="100000"/>
              </a:lnSpc>
              <a:buNone/>
              <a:tabLst>
                <a:tab pos="0" algn="l"/>
              </a:tabLst>
            </a:pPr>
            <a:endParaRPr lang="de-DE" dirty="0"/>
          </a:p>
        </p:txBody>
      </p:sp>
      <p:sp>
        <p:nvSpPr>
          <p:cNvPr id="182" name="PlaceHolder 3"/>
          <p:cNvSpPr>
            <a:spLocks noGrp="1"/>
          </p:cNvSpPr>
          <p:nvPr>
            <p:ph type="sldNum" idx="8"/>
          </p:nvPr>
        </p:nvSpPr>
        <p:spPr>
          <a:xfrm>
            <a:off x="3850422" y="9428629"/>
            <a:ext cx="2944356" cy="496437"/>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chemeClr val="dk1"/>
                </a:solidFill>
                <a:effectLst/>
                <a:uFillTx/>
                <a:latin typeface="Arial"/>
                <a:ea typeface="+mn-ea"/>
              </a:defRPr>
            </a:lvl1pPr>
          </a:lstStyle>
          <a:p>
            <a:pPr indent="0" algn="r" defTabSz="914400">
              <a:lnSpc>
                <a:spcPct val="100000"/>
              </a:lnSpc>
              <a:buNone/>
              <a:tabLst>
                <a:tab pos="0" algn="l"/>
              </a:tabLst>
            </a:pPr>
            <a:fld id="{F23484F9-0051-400F-85EE-60035957EA63}" type="slidenum">
              <a:rPr lang="de-DE" sz="1200" b="0" u="none" strike="noStrike">
                <a:solidFill>
                  <a:schemeClr val="dk1"/>
                </a:solidFill>
                <a:effectLst/>
                <a:uFillTx/>
                <a:latin typeface="Arial"/>
                <a:ea typeface="+mn-ea"/>
              </a:rPr>
              <a:t>3</a:t>
            </a:fld>
            <a:endParaRPr lang="de-DE" sz="1200" b="0" u="none" strike="noStrike">
              <a:solidFill>
                <a:srgbClr val="000000"/>
              </a:solidFill>
              <a:effectLst/>
              <a:uFillTx/>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PlaceHolder 1"/>
          <p:cNvSpPr>
            <a:spLocks noGrp="1" noRot="1" noChangeAspect="1"/>
          </p:cNvSpPr>
          <p:nvPr>
            <p:ph type="sldImg"/>
          </p:nvPr>
        </p:nvSpPr>
        <p:spPr>
          <a:xfrm>
            <a:off x="423863" y="1243013"/>
            <a:ext cx="5948362" cy="3346450"/>
          </a:xfrm>
          <a:prstGeom prst="rect">
            <a:avLst/>
          </a:prstGeom>
          <a:ln w="0">
            <a:noFill/>
          </a:ln>
        </p:spPr>
      </p:sp>
      <p:sp>
        <p:nvSpPr>
          <p:cNvPr id="187" name="PlaceHolder 2"/>
          <p:cNvSpPr>
            <a:spLocks noGrp="1"/>
          </p:cNvSpPr>
          <p:nvPr>
            <p:ph type="body"/>
          </p:nvPr>
        </p:nvSpPr>
        <p:spPr>
          <a:xfrm>
            <a:off x="679904" y="4777059"/>
            <a:ext cx="5436747" cy="3907098"/>
          </a:xfrm>
          <a:prstGeom prst="rect">
            <a:avLst/>
          </a:prstGeom>
          <a:noFill/>
          <a:ln w="0">
            <a:noFill/>
          </a:ln>
        </p:spPr>
        <p:txBody>
          <a:bodyPr lIns="91440" tIns="45720" rIns="91440" bIns="45720" anchor="t">
            <a:noAutofit/>
          </a:bodyPr>
          <a:lstStyle/>
          <a:p>
            <a:pPr indent="0">
              <a:lnSpc>
                <a:spcPct val="100000"/>
              </a:lnSpc>
              <a:buNone/>
              <a:tabLst>
                <a:tab pos="0" algn="l"/>
              </a:tabLst>
            </a:pPr>
            <a:endParaRPr lang="de-DE"/>
          </a:p>
        </p:txBody>
      </p:sp>
      <p:sp>
        <p:nvSpPr>
          <p:cNvPr id="188" name="PlaceHolder 3"/>
          <p:cNvSpPr>
            <a:spLocks noGrp="1"/>
          </p:cNvSpPr>
          <p:nvPr>
            <p:ph type="sldNum" idx="10"/>
          </p:nvPr>
        </p:nvSpPr>
        <p:spPr>
          <a:xfrm>
            <a:off x="3850422" y="9428629"/>
            <a:ext cx="2944356" cy="496437"/>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chemeClr val="dk1"/>
                </a:solidFill>
                <a:effectLst/>
                <a:uFillTx/>
                <a:latin typeface="Arial"/>
                <a:ea typeface="+mn-ea"/>
              </a:defRPr>
            </a:lvl1pPr>
          </a:lstStyle>
          <a:p>
            <a:pPr indent="0" algn="r" defTabSz="914400">
              <a:lnSpc>
                <a:spcPct val="100000"/>
              </a:lnSpc>
              <a:buNone/>
              <a:tabLst>
                <a:tab pos="0" algn="l"/>
              </a:tabLst>
            </a:pPr>
            <a:fld id="{FD815326-BF1F-4F2B-8449-C617B645AAAB}" type="slidenum">
              <a:rPr lang="de-DE" sz="1200" b="0" u="none" strike="noStrike">
                <a:solidFill>
                  <a:schemeClr val="dk1"/>
                </a:solidFill>
                <a:effectLst/>
                <a:uFillTx/>
                <a:latin typeface="Arial"/>
                <a:ea typeface="+mn-ea"/>
              </a:rPr>
              <a:t>4</a:t>
            </a:fld>
            <a:endParaRPr lang="de-DE" sz="1200" b="0" u="none" strike="noStrike">
              <a:solidFill>
                <a:srgbClr val="000000"/>
              </a:solidFill>
              <a:effectLst/>
              <a:uFillTx/>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PlaceHolder 1"/>
          <p:cNvSpPr>
            <a:spLocks noGrp="1" noRot="1" noChangeAspect="1"/>
          </p:cNvSpPr>
          <p:nvPr>
            <p:ph type="sldImg"/>
          </p:nvPr>
        </p:nvSpPr>
        <p:spPr>
          <a:xfrm>
            <a:off x="423863" y="1243013"/>
            <a:ext cx="5948362" cy="3346450"/>
          </a:xfrm>
          <a:prstGeom prst="rect">
            <a:avLst/>
          </a:prstGeom>
          <a:ln w="0">
            <a:noFill/>
          </a:ln>
        </p:spPr>
      </p:sp>
      <p:sp>
        <p:nvSpPr>
          <p:cNvPr id="190" name="PlaceHolder 2"/>
          <p:cNvSpPr>
            <a:spLocks noGrp="1"/>
          </p:cNvSpPr>
          <p:nvPr>
            <p:ph type="body"/>
          </p:nvPr>
        </p:nvSpPr>
        <p:spPr>
          <a:xfrm>
            <a:off x="679904" y="4777059"/>
            <a:ext cx="5436747" cy="3907098"/>
          </a:xfrm>
          <a:prstGeom prst="rect">
            <a:avLst/>
          </a:prstGeom>
          <a:noFill/>
          <a:ln w="0">
            <a:noFill/>
          </a:ln>
        </p:spPr>
        <p:txBody>
          <a:bodyPr lIns="91440" tIns="45720" rIns="91440" bIns="45720" anchor="t">
            <a:noAutofit/>
          </a:bodyPr>
          <a:lstStyle/>
          <a:p>
            <a:pPr indent="0">
              <a:lnSpc>
                <a:spcPct val="100000"/>
              </a:lnSpc>
              <a:buNone/>
              <a:tabLst>
                <a:tab pos="0" algn="l"/>
              </a:tabLst>
            </a:pPr>
            <a:endParaRPr lang="de-DE"/>
          </a:p>
        </p:txBody>
      </p:sp>
      <p:sp>
        <p:nvSpPr>
          <p:cNvPr id="191" name="PlaceHolder 3"/>
          <p:cNvSpPr>
            <a:spLocks noGrp="1"/>
          </p:cNvSpPr>
          <p:nvPr>
            <p:ph type="sldNum" idx="11"/>
          </p:nvPr>
        </p:nvSpPr>
        <p:spPr>
          <a:xfrm>
            <a:off x="3850422" y="9428629"/>
            <a:ext cx="2944356" cy="496437"/>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chemeClr val="dk1"/>
                </a:solidFill>
                <a:effectLst/>
                <a:uFillTx/>
                <a:latin typeface="Arial"/>
                <a:ea typeface="+mn-ea"/>
              </a:defRPr>
            </a:lvl1pPr>
          </a:lstStyle>
          <a:p>
            <a:pPr indent="0" algn="r" defTabSz="914400">
              <a:lnSpc>
                <a:spcPct val="100000"/>
              </a:lnSpc>
              <a:buNone/>
              <a:tabLst>
                <a:tab pos="0" algn="l"/>
              </a:tabLst>
            </a:pPr>
            <a:fld id="{0D31F330-F510-40A5-ABC3-C689461912C5}" type="slidenum">
              <a:rPr lang="de-DE" sz="1200" b="0" u="none" strike="noStrike">
                <a:solidFill>
                  <a:schemeClr val="dk1"/>
                </a:solidFill>
                <a:effectLst/>
                <a:uFillTx/>
                <a:latin typeface="Arial"/>
                <a:ea typeface="+mn-ea"/>
              </a:rPr>
              <a:t>5</a:t>
            </a:fld>
            <a:endParaRPr lang="de-DE" sz="1200" b="0" u="none" strike="noStrike">
              <a:solidFill>
                <a:srgbClr val="000000"/>
              </a:solidFill>
              <a:effectLst/>
              <a:uFillTx/>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PlaceHolder 1"/>
          <p:cNvSpPr>
            <a:spLocks noGrp="1" noRot="1" noChangeAspect="1"/>
          </p:cNvSpPr>
          <p:nvPr>
            <p:ph type="sldImg"/>
          </p:nvPr>
        </p:nvSpPr>
        <p:spPr>
          <a:xfrm>
            <a:off x="423863" y="1243013"/>
            <a:ext cx="5948362" cy="3346450"/>
          </a:xfrm>
          <a:prstGeom prst="rect">
            <a:avLst/>
          </a:prstGeom>
          <a:ln w="0">
            <a:noFill/>
          </a:ln>
        </p:spPr>
      </p:sp>
      <p:sp>
        <p:nvSpPr>
          <p:cNvPr id="193" name="PlaceHolder 2"/>
          <p:cNvSpPr>
            <a:spLocks noGrp="1"/>
          </p:cNvSpPr>
          <p:nvPr>
            <p:ph type="body"/>
          </p:nvPr>
        </p:nvSpPr>
        <p:spPr>
          <a:xfrm>
            <a:off x="679904" y="4777059"/>
            <a:ext cx="5436747" cy="3907098"/>
          </a:xfrm>
          <a:prstGeom prst="rect">
            <a:avLst/>
          </a:prstGeom>
          <a:noFill/>
          <a:ln w="0">
            <a:noFill/>
          </a:ln>
        </p:spPr>
        <p:txBody>
          <a:bodyPr lIns="91440" tIns="45720" rIns="91440" bIns="45720" anchor="t">
            <a:noAutofit/>
          </a:bodyPr>
          <a:lstStyle/>
          <a:p>
            <a:pPr indent="0">
              <a:lnSpc>
                <a:spcPct val="100000"/>
              </a:lnSpc>
              <a:buNone/>
              <a:tabLst>
                <a:tab pos="0" algn="l"/>
              </a:tabLst>
            </a:pPr>
            <a:endParaRPr lang="de-DE"/>
          </a:p>
        </p:txBody>
      </p:sp>
      <p:sp>
        <p:nvSpPr>
          <p:cNvPr id="194" name="PlaceHolder 3"/>
          <p:cNvSpPr>
            <a:spLocks noGrp="1"/>
          </p:cNvSpPr>
          <p:nvPr>
            <p:ph type="sldNum" idx="12"/>
          </p:nvPr>
        </p:nvSpPr>
        <p:spPr>
          <a:xfrm>
            <a:off x="3850422" y="9428629"/>
            <a:ext cx="2944356" cy="496437"/>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Calibri"/>
                <a:ea typeface="+mn-ea"/>
              </a:defRPr>
            </a:lvl1pPr>
          </a:lstStyle>
          <a:p>
            <a:pPr indent="0" algn="r" defTabSz="914400">
              <a:lnSpc>
                <a:spcPct val="100000"/>
              </a:lnSpc>
              <a:buNone/>
              <a:tabLst>
                <a:tab pos="0" algn="l"/>
              </a:tabLst>
            </a:pPr>
            <a:fld id="{1945B37F-57A0-47A3-8DB6-9FAD892060D5}" type="slidenum">
              <a:rPr lang="de-DE" sz="1200" b="0" u="none" strike="noStrike">
                <a:solidFill>
                  <a:srgbClr val="000000"/>
                </a:solidFill>
                <a:effectLst/>
                <a:uFillTx/>
                <a:latin typeface="Calibri"/>
                <a:ea typeface="+mn-ea"/>
              </a:rPr>
              <a:t>6</a:t>
            </a:fld>
            <a:endParaRPr lang="de-DE" sz="1200" b="0" u="none" strike="noStrike">
              <a:solidFill>
                <a:srgbClr val="000000"/>
              </a:solidFill>
              <a:effectLst/>
              <a:uFillTx/>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PlaceHolder 1"/>
          <p:cNvSpPr>
            <a:spLocks noGrp="1" noRot="1" noChangeAspect="1"/>
          </p:cNvSpPr>
          <p:nvPr>
            <p:ph type="sldImg"/>
          </p:nvPr>
        </p:nvSpPr>
        <p:spPr>
          <a:xfrm>
            <a:off x="423863" y="1243013"/>
            <a:ext cx="5948362" cy="3346450"/>
          </a:xfrm>
          <a:prstGeom prst="rect">
            <a:avLst/>
          </a:prstGeom>
          <a:ln w="0">
            <a:noFill/>
          </a:ln>
        </p:spPr>
      </p:sp>
      <p:sp>
        <p:nvSpPr>
          <p:cNvPr id="199" name="PlaceHolder 2"/>
          <p:cNvSpPr>
            <a:spLocks noGrp="1"/>
          </p:cNvSpPr>
          <p:nvPr>
            <p:ph type="body"/>
          </p:nvPr>
        </p:nvSpPr>
        <p:spPr>
          <a:xfrm>
            <a:off x="679904" y="4777059"/>
            <a:ext cx="5436747" cy="3907098"/>
          </a:xfrm>
          <a:prstGeom prst="rect">
            <a:avLst/>
          </a:prstGeom>
          <a:noFill/>
          <a:ln w="0">
            <a:noFill/>
          </a:ln>
        </p:spPr>
        <p:txBody>
          <a:bodyPr lIns="91440" tIns="45720" rIns="91440" bIns="4572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tab pos="0" algn="l"/>
              </a:tabLst>
              <a:defRPr/>
            </a:pPr>
            <a:endParaRPr lang="de-DE" dirty="0"/>
          </a:p>
        </p:txBody>
      </p:sp>
      <p:sp>
        <p:nvSpPr>
          <p:cNvPr id="200" name="PlaceHolder 3"/>
          <p:cNvSpPr>
            <a:spLocks noGrp="1"/>
          </p:cNvSpPr>
          <p:nvPr>
            <p:ph type="sldNum" idx="14"/>
          </p:nvPr>
        </p:nvSpPr>
        <p:spPr>
          <a:xfrm>
            <a:off x="3850422" y="9428629"/>
            <a:ext cx="2944356" cy="496437"/>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chemeClr val="dk1"/>
                </a:solidFill>
                <a:effectLst/>
                <a:uFillTx/>
                <a:latin typeface="Arial"/>
                <a:ea typeface="+mn-ea"/>
              </a:defRPr>
            </a:lvl1pPr>
          </a:lstStyle>
          <a:p>
            <a:pPr indent="0" algn="r" defTabSz="914400">
              <a:lnSpc>
                <a:spcPct val="100000"/>
              </a:lnSpc>
              <a:buNone/>
              <a:tabLst>
                <a:tab pos="0" algn="l"/>
              </a:tabLst>
            </a:pPr>
            <a:fld id="{CA9EE266-CE98-4029-96E1-5F6EAD595998}" type="slidenum">
              <a:rPr lang="de-DE" sz="1200" b="0" u="none" strike="noStrike">
                <a:solidFill>
                  <a:schemeClr val="dk1"/>
                </a:solidFill>
                <a:effectLst/>
                <a:uFillTx/>
                <a:latin typeface="Arial"/>
                <a:ea typeface="+mn-ea"/>
              </a:rPr>
              <a:t>8</a:t>
            </a:fld>
            <a:endParaRPr lang="de-DE" sz="1200" b="0" u="none" strike="noStrike">
              <a:solidFill>
                <a:srgbClr val="000000"/>
              </a:solidFill>
              <a:effectLst/>
              <a:uFillTx/>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0" y="830263"/>
            <a:ext cx="0" cy="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idx="5"/>
          </p:nvPr>
        </p:nvSpPr>
        <p:spPr/>
        <p:txBody>
          <a:bodyPr/>
          <a:lstStyle/>
          <a:p>
            <a:pPr indent="0" algn="r">
              <a:buNone/>
            </a:pPr>
            <a:fld id="{E50AD859-67CB-4B42-88CD-2ADBFCA7DA33}" type="slidenum">
              <a:rPr lang="de-DE" sz="1400" b="0" u="none" strike="noStrike" smtClean="0">
                <a:solidFill>
                  <a:srgbClr val="000000"/>
                </a:solidFill>
                <a:effectLst/>
                <a:uFillTx/>
                <a:latin typeface="Calibri"/>
              </a:rPr>
              <a:t>10</a:t>
            </a:fld>
            <a:endParaRPr lang="de-DE" sz="1400" b="0" u="none" strike="noStrike">
              <a:solidFill>
                <a:srgbClr val="000000"/>
              </a:solidFill>
              <a:effectLst/>
              <a:uFillTx/>
              <a:latin typeface="Calibri"/>
            </a:endParaRPr>
          </a:p>
        </p:txBody>
      </p:sp>
    </p:spTree>
    <p:extLst>
      <p:ext uri="{BB962C8B-B14F-4D97-AF65-F5344CB8AC3E}">
        <p14:creationId xmlns:p14="http://schemas.microsoft.com/office/powerpoint/2010/main" val="3370358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PlaceHolder 1"/>
          <p:cNvSpPr>
            <a:spLocks noGrp="1" noRot="1" noChangeAspect="1"/>
          </p:cNvSpPr>
          <p:nvPr>
            <p:ph type="sldImg"/>
          </p:nvPr>
        </p:nvSpPr>
        <p:spPr>
          <a:xfrm>
            <a:off x="423863" y="1243013"/>
            <a:ext cx="5948362" cy="3346450"/>
          </a:xfrm>
          <a:prstGeom prst="rect">
            <a:avLst/>
          </a:prstGeom>
          <a:ln w="0">
            <a:noFill/>
          </a:ln>
        </p:spPr>
      </p:sp>
      <p:sp>
        <p:nvSpPr>
          <p:cNvPr id="211" name="PlaceHolder 2"/>
          <p:cNvSpPr>
            <a:spLocks noGrp="1"/>
          </p:cNvSpPr>
          <p:nvPr>
            <p:ph type="body"/>
          </p:nvPr>
        </p:nvSpPr>
        <p:spPr>
          <a:xfrm>
            <a:off x="679904" y="4777059"/>
            <a:ext cx="5436747" cy="3907098"/>
          </a:xfrm>
          <a:prstGeom prst="rect">
            <a:avLst/>
          </a:prstGeom>
          <a:noFill/>
          <a:ln w="0">
            <a:noFill/>
          </a:ln>
        </p:spPr>
        <p:txBody>
          <a:bodyPr lIns="91440" tIns="45720" rIns="91440" bIns="45720" anchor="t">
            <a:noAutofit/>
          </a:bodyPr>
          <a:lstStyle/>
          <a:p>
            <a:pPr indent="0">
              <a:lnSpc>
                <a:spcPct val="100000"/>
              </a:lnSpc>
              <a:buNone/>
              <a:tabLst>
                <a:tab pos="0" algn="l"/>
              </a:tabLst>
            </a:pPr>
            <a:endParaRPr lang="de-DE" dirty="0"/>
          </a:p>
        </p:txBody>
      </p:sp>
      <p:sp>
        <p:nvSpPr>
          <p:cNvPr id="212" name="PlaceHolder 3"/>
          <p:cNvSpPr>
            <a:spLocks noGrp="1"/>
          </p:cNvSpPr>
          <p:nvPr>
            <p:ph type="sldNum" idx="18"/>
          </p:nvPr>
        </p:nvSpPr>
        <p:spPr>
          <a:xfrm>
            <a:off x="3850422" y="9428629"/>
            <a:ext cx="2944356" cy="496437"/>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chemeClr val="dk1"/>
                </a:solidFill>
                <a:effectLst/>
                <a:uFillTx/>
                <a:latin typeface="Arial"/>
                <a:ea typeface="+mn-ea"/>
              </a:defRPr>
            </a:lvl1pPr>
          </a:lstStyle>
          <a:p>
            <a:pPr indent="0" algn="r" defTabSz="914400">
              <a:lnSpc>
                <a:spcPct val="100000"/>
              </a:lnSpc>
              <a:buNone/>
              <a:tabLst>
                <a:tab pos="0" algn="l"/>
              </a:tabLst>
            </a:pPr>
            <a:fld id="{DB3EB623-9E89-443A-BD2D-F71AD9820CC8}" type="slidenum">
              <a:rPr lang="de-DE" sz="1200" b="0" u="none" strike="noStrike">
                <a:solidFill>
                  <a:schemeClr val="dk1"/>
                </a:solidFill>
                <a:effectLst/>
                <a:uFillTx/>
                <a:latin typeface="Arial"/>
                <a:ea typeface="+mn-ea"/>
              </a:rPr>
              <a:t>11</a:t>
            </a:fld>
            <a:endParaRPr lang="de-DE" sz="1200" b="0" u="none" strike="noStrike">
              <a:solidFill>
                <a:srgbClr val="000000"/>
              </a:solidFill>
              <a:effectLst/>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und Inhalt">
    <p:bg>
      <p:bgPr>
        <a:solidFill>
          <a:srgbClr val="FFFFFF"/>
        </a:solidFill>
        <a:effectLst/>
      </p:bgPr>
    </p:bg>
    <p:spTree>
      <p:nvGrpSpPr>
        <p:cNvPr id="1" name=""/>
        <p:cNvGrpSpPr/>
        <p:nvPr/>
      </p:nvGrpSpPr>
      <p:grpSpPr>
        <a:xfrm>
          <a:off x="0" y="0"/>
          <a:ext cx="0" cy="0"/>
          <a:chOff x="0" y="0"/>
          <a:chExt cx="0" cy="0"/>
        </a:xfrm>
      </p:grpSpPr>
      <p:pic>
        <p:nvPicPr>
          <p:cNvPr id="2" name="Picture 13" descr="tud_logo_rgb_150dpi"/>
          <p:cNvPicPr/>
          <p:nvPr/>
        </p:nvPicPr>
        <p:blipFill>
          <a:blip r:embed="rId2"/>
          <a:stretch/>
        </p:blipFill>
        <p:spPr>
          <a:xfrm>
            <a:off x="624600" y="334800"/>
            <a:ext cx="3022560" cy="547920"/>
          </a:xfrm>
          <a:prstGeom prst="rect">
            <a:avLst/>
          </a:prstGeom>
          <a:noFill/>
          <a:ln w="0">
            <a:noFill/>
          </a:ln>
        </p:spPr>
      </p:pic>
      <p:sp>
        <p:nvSpPr>
          <p:cNvPr id="3" name="Line 14"/>
          <p:cNvSpPr/>
          <p:nvPr/>
        </p:nvSpPr>
        <p:spPr>
          <a:xfrm>
            <a:off x="670680" y="1064880"/>
            <a:ext cx="10843920" cy="360"/>
          </a:xfrm>
          <a:prstGeom prst="line">
            <a:avLst/>
          </a:prstGeom>
          <a:ln w="9525">
            <a:solidFill>
              <a:srgbClr val="000000"/>
            </a:solidFill>
            <a:round/>
          </a:ln>
        </p:spPr>
        <p:style>
          <a:lnRef idx="0">
            <a:scrgbClr r="0" g="0" b="0"/>
          </a:lnRef>
          <a:fillRef idx="0">
            <a:scrgbClr r="0" g="0" b="0"/>
          </a:fillRef>
          <a:effectRef idx="0">
            <a:scrgbClr r="0" g="0" b="0"/>
          </a:effectRef>
          <a:fontRef idx="minor"/>
        </p:style>
        <p:txBody>
          <a:bodyPr lIns="90000" tIns="-44640" rIns="90000" bIns="-44640" anchor="t">
            <a:noAutofit/>
          </a:bodyPr>
          <a:lstStyle/>
          <a:p>
            <a:endParaRPr lang="de-DE" sz="1800" b="0" u="none" strike="noStrike">
              <a:solidFill>
                <a:schemeClr val="dk1"/>
              </a:solidFill>
              <a:effectLst/>
              <a:uFillTx/>
              <a:latin typeface="Arial"/>
              <a:ea typeface="Arial"/>
            </a:endParaRPr>
          </a:p>
        </p:txBody>
      </p:sp>
      <p:sp>
        <p:nvSpPr>
          <p:cNvPr id="4" name="Rectangle 16"/>
          <p:cNvSpPr/>
          <p:nvPr/>
        </p:nvSpPr>
        <p:spPr>
          <a:xfrm>
            <a:off x="9956880" y="6324480"/>
            <a:ext cx="1522440" cy="455760"/>
          </a:xfrm>
          <a:prstGeom prst="rect">
            <a:avLst/>
          </a:prstGeom>
          <a:noFill/>
          <a:ln w="9525">
            <a:noFill/>
          </a:ln>
        </p:spPr>
        <p:style>
          <a:lnRef idx="0">
            <a:scrgbClr r="0" g="0" b="0"/>
          </a:lnRef>
          <a:fillRef idx="0">
            <a:scrgbClr r="0" g="0" b="0"/>
          </a:fillRef>
          <a:effectRef idx="0">
            <a:scrgbClr r="0" g="0" b="0"/>
          </a:effectRef>
          <a:fontRef idx="minor"/>
        </p:style>
        <p:txBody>
          <a:bodyPr lIns="90000" tIns="45000" rIns="0" bIns="45000" anchor="t">
            <a:noAutofit/>
          </a:bodyPr>
          <a:lstStyle/>
          <a:p>
            <a:pPr algn="r" defTabSz="914400">
              <a:lnSpc>
                <a:spcPct val="100000"/>
              </a:lnSpc>
            </a:pPr>
            <a:fld id="{E54C141D-D2A7-4AF1-86A2-C4E309930A2F}" type="slidenum">
              <a:rPr lang="de-DE" sz="750" b="0" u="none" strike="noStrike">
                <a:solidFill>
                  <a:srgbClr val="83B73D"/>
                </a:solidFill>
                <a:effectLst/>
                <a:uFillTx/>
                <a:latin typeface="Akkurat-Light"/>
                <a:ea typeface="Arial Unicode MS"/>
              </a:rPr>
              <a:t>‹Nr.›</a:t>
            </a:fld>
            <a:endParaRPr lang="de-DE" sz="750" b="0" u="none" strike="noStrike">
              <a:solidFill>
                <a:srgbClr val="000000"/>
              </a:solidFill>
              <a:effectLst/>
              <a:uFillTx/>
              <a:latin typeface="Calibri"/>
            </a:endParaRPr>
          </a:p>
        </p:txBody>
      </p:sp>
      <p:sp>
        <p:nvSpPr>
          <p:cNvPr id="5" name="PlaceHolder 1"/>
          <p:cNvSpPr>
            <a:spLocks noGrp="1"/>
          </p:cNvSpPr>
          <p:nvPr>
            <p:ph type="title"/>
          </p:nvPr>
        </p:nvSpPr>
        <p:spPr>
          <a:xfrm>
            <a:off x="622440" y="1065240"/>
            <a:ext cx="10842120" cy="987480"/>
          </a:xfrm>
          <a:prstGeom prst="rect">
            <a:avLst/>
          </a:prstGeom>
          <a:noFill/>
          <a:ln w="0">
            <a:noFill/>
          </a:ln>
        </p:spPr>
        <p:txBody>
          <a:bodyPr lIns="91440" tIns="45720" rIns="91440" bIns="45720" numCol="1" spcCol="0" anchor="ctr">
            <a:noAutofit/>
          </a:bodyPr>
          <a:lstStyle>
            <a:lvl1pPr indent="0" defTabSz="914400">
              <a:lnSpc>
                <a:spcPct val="100000"/>
              </a:lnSpc>
              <a:buNone/>
              <a:tabLst>
                <a:tab pos="0" algn="l"/>
              </a:tabLst>
              <a:defRPr lang="de-DE" sz="2800" b="1" u="none" strike="noStrike">
                <a:solidFill>
                  <a:srgbClr val="294466"/>
                </a:solidFill>
                <a:effectLst/>
                <a:uFillTx/>
                <a:latin typeface="Calibri"/>
                <a:ea typeface="Calibri"/>
              </a:defRPr>
            </a:lvl1pPr>
          </a:lstStyle>
          <a:p>
            <a:pPr indent="0" defTabSz="914400">
              <a:lnSpc>
                <a:spcPct val="100000"/>
              </a:lnSpc>
              <a:buNone/>
              <a:tabLst>
                <a:tab pos="0" algn="l"/>
              </a:tabLst>
            </a:pPr>
            <a:r>
              <a:rPr lang="de-DE" sz="2800" b="1" u="none" strike="noStrike">
                <a:solidFill>
                  <a:srgbClr val="294466"/>
                </a:solidFill>
                <a:effectLst/>
                <a:uFillTx/>
                <a:latin typeface="Calibri"/>
                <a:ea typeface="Calibri"/>
              </a:rPr>
              <a:t>Titelmasterformat durch Klicken bearbeiten</a:t>
            </a:r>
            <a:endParaRPr lang="de-DE" sz="2800" b="1" u="none" strike="noStrike">
              <a:solidFill>
                <a:srgbClr val="294466"/>
              </a:solidFill>
              <a:effectLst/>
              <a:uFillTx/>
              <a:latin typeface="Calibri"/>
            </a:endParaRPr>
          </a:p>
        </p:txBody>
      </p:sp>
      <p:sp>
        <p:nvSpPr>
          <p:cNvPr id="6" name="PlaceHolder 2"/>
          <p:cNvSpPr>
            <a:spLocks noGrp="1"/>
          </p:cNvSpPr>
          <p:nvPr>
            <p:ph type="body"/>
          </p:nvPr>
        </p:nvSpPr>
        <p:spPr>
          <a:xfrm>
            <a:off x="622440" y="2133720"/>
            <a:ext cx="10842120" cy="3961080"/>
          </a:xfrm>
          <a:prstGeom prst="rect">
            <a:avLst/>
          </a:prstGeom>
          <a:noFill/>
          <a:ln w="0">
            <a:noFill/>
          </a:ln>
        </p:spPr>
        <p:txBody>
          <a:bodyPr lIns="91440" tIns="45720" rIns="91440" bIns="45720" numCol="1" spcCol="0" anchor="t">
            <a:noAutofit/>
          </a:bodyPr>
          <a:lstStyle>
            <a:lvl1pPr marL="257040" indent="-257040" defTabSz="914400">
              <a:lnSpc>
                <a:spcPct val="100000"/>
              </a:lnSpc>
              <a:spcBef>
                <a:spcPts val="1001"/>
              </a:spcBef>
              <a:buClr>
                <a:srgbClr val="99CC00"/>
              </a:buClr>
              <a:buFont typeface="Wingdings" charset="2"/>
              <a:buChar char=""/>
              <a:defRPr lang="de-DE" sz="2800" b="0" u="none" strike="noStrike">
                <a:solidFill>
                  <a:schemeClr val="dk1"/>
                </a:solidFill>
                <a:effectLst/>
                <a:uFillTx/>
                <a:latin typeface="Calibri"/>
                <a:ea typeface="Calibri"/>
              </a:defRPr>
            </a:lvl1pPr>
            <a:lvl2pPr marL="557280" lvl="1" indent="-214200" defTabSz="914400">
              <a:lnSpc>
                <a:spcPct val="100000"/>
              </a:lnSpc>
              <a:spcBef>
                <a:spcPts val="499"/>
              </a:spcBef>
              <a:buClr>
                <a:srgbClr val="99CC00"/>
              </a:buClr>
              <a:buFont typeface="Wingdings" charset="2"/>
              <a:buChar char=""/>
              <a:defRPr lang="de-DE" sz="1800" b="0" u="none" strike="noStrike">
                <a:solidFill>
                  <a:schemeClr val="dk1"/>
                </a:solidFill>
                <a:effectLst/>
                <a:uFillTx/>
                <a:latin typeface="Calibri"/>
                <a:ea typeface="Calibri"/>
              </a:defRPr>
            </a:lvl2pPr>
            <a:lvl3pPr marL="857160" lvl="2" indent="-171360" defTabSz="914400">
              <a:lnSpc>
                <a:spcPct val="100000"/>
              </a:lnSpc>
              <a:spcBef>
                <a:spcPts val="499"/>
              </a:spcBef>
              <a:buClr>
                <a:srgbClr val="99CC00"/>
              </a:buClr>
              <a:buFont typeface="Wingdings" charset="2"/>
              <a:buChar char=""/>
              <a:defRPr lang="de-DE" sz="1400" b="0" u="none" strike="noStrike">
                <a:solidFill>
                  <a:schemeClr val="dk1"/>
                </a:solidFill>
                <a:effectLst/>
                <a:uFillTx/>
                <a:latin typeface="Calibri"/>
                <a:ea typeface="Calibri"/>
              </a:defRPr>
            </a:lvl3pPr>
            <a:lvl4pPr marL="1200240" lvl="3" indent="-171360" defTabSz="914400">
              <a:lnSpc>
                <a:spcPct val="100000"/>
              </a:lnSpc>
              <a:spcBef>
                <a:spcPts val="499"/>
              </a:spcBef>
              <a:buClr>
                <a:srgbClr val="99CC00"/>
              </a:buClr>
              <a:buFont typeface="Wingdings" charset="2"/>
              <a:buChar char=""/>
              <a:defRPr lang="de-DE" sz="1400" b="0" u="none" strike="noStrike">
                <a:solidFill>
                  <a:schemeClr val="dk1"/>
                </a:solidFill>
                <a:effectLst/>
                <a:uFillTx/>
                <a:latin typeface="Calibri"/>
                <a:ea typeface="Calibri"/>
              </a:defRPr>
            </a:lvl4pPr>
            <a:lvl5pPr marL="1542960" lvl="4" indent="-171360" defTabSz="914400">
              <a:lnSpc>
                <a:spcPct val="100000"/>
              </a:lnSpc>
              <a:spcBef>
                <a:spcPts val="499"/>
              </a:spcBef>
              <a:buClr>
                <a:srgbClr val="99CC00"/>
              </a:buClr>
              <a:buFont typeface="Wingdings" charset="2"/>
              <a:buChar char=""/>
              <a:defRPr lang="de-DE" sz="1400" b="0" u="none" strike="noStrike">
                <a:solidFill>
                  <a:schemeClr val="dk1"/>
                </a:solidFill>
                <a:effectLst/>
                <a:uFillTx/>
                <a:latin typeface="Calibri"/>
                <a:ea typeface="Calibri"/>
              </a:defRPr>
            </a:lvl5pPr>
          </a:lstStyle>
          <a:p>
            <a:pPr marL="257040" indent="-257040" defTabSz="914400">
              <a:lnSpc>
                <a:spcPct val="100000"/>
              </a:lnSpc>
              <a:spcBef>
                <a:spcPts val="1001"/>
              </a:spcBef>
              <a:buClr>
                <a:srgbClr val="99CC00"/>
              </a:buClr>
              <a:buFont typeface="Wingdings" charset="2"/>
              <a:buChar char=""/>
            </a:pPr>
            <a:r>
              <a:rPr lang="de-DE" sz="2800" b="0" u="none" strike="noStrike">
                <a:solidFill>
                  <a:schemeClr val="dk1"/>
                </a:solidFill>
                <a:effectLst/>
                <a:uFillTx/>
                <a:latin typeface="Calibri"/>
                <a:ea typeface="Calibri"/>
              </a:rPr>
              <a:t>Textmasterformate durch Klicken bearbeiten</a:t>
            </a:r>
            <a:endParaRPr lang="de-DE" sz="2800" b="0" u="none" strike="noStrike">
              <a:solidFill>
                <a:schemeClr val="dk1"/>
              </a:solidFill>
              <a:effectLst/>
              <a:uFillTx/>
              <a:latin typeface="Calibri"/>
            </a:endParaRPr>
          </a:p>
          <a:p>
            <a:pPr marL="557280" lvl="1" indent="-214200" defTabSz="914400">
              <a:lnSpc>
                <a:spcPct val="100000"/>
              </a:lnSpc>
              <a:spcBef>
                <a:spcPts val="499"/>
              </a:spcBef>
              <a:buClr>
                <a:srgbClr val="99CC00"/>
              </a:buClr>
              <a:buFont typeface="Wingdings" charset="2"/>
              <a:buChar char=""/>
            </a:pPr>
            <a:r>
              <a:rPr lang="de-DE" sz="1800" b="0" u="none" strike="noStrike">
                <a:solidFill>
                  <a:schemeClr val="dk1"/>
                </a:solidFill>
                <a:effectLst/>
                <a:uFillTx/>
                <a:latin typeface="Calibri"/>
                <a:ea typeface="Calibri"/>
              </a:rPr>
              <a:t>Zweite Ebene</a:t>
            </a:r>
            <a:endParaRPr lang="de-DE" sz="1800" b="0" u="none" strike="noStrike">
              <a:solidFill>
                <a:schemeClr val="dk1"/>
              </a:solidFill>
              <a:effectLst/>
              <a:uFillTx/>
              <a:latin typeface="Calibri"/>
            </a:endParaRPr>
          </a:p>
          <a:p>
            <a:pPr marL="857160" lvl="2" indent="-171360" defTabSz="914400">
              <a:lnSpc>
                <a:spcPct val="100000"/>
              </a:lnSpc>
              <a:spcBef>
                <a:spcPts val="499"/>
              </a:spcBef>
              <a:buClr>
                <a:srgbClr val="99CC00"/>
              </a:buClr>
              <a:buFont typeface="Wingdings" charset="2"/>
              <a:buChar char=""/>
            </a:pPr>
            <a:r>
              <a:rPr lang="de-DE" sz="1400" b="0" u="none" strike="noStrike">
                <a:solidFill>
                  <a:schemeClr val="dk1"/>
                </a:solidFill>
                <a:effectLst/>
                <a:uFillTx/>
                <a:latin typeface="Calibri"/>
                <a:ea typeface="Calibri"/>
              </a:rPr>
              <a:t>Dritte Ebene</a:t>
            </a:r>
            <a:endParaRPr lang="de-DE" sz="1400" b="0" u="none" strike="noStrike">
              <a:solidFill>
                <a:schemeClr val="dk1"/>
              </a:solidFill>
              <a:effectLst/>
              <a:uFillTx/>
              <a:latin typeface="Calibri"/>
            </a:endParaRPr>
          </a:p>
          <a:p>
            <a:pPr marL="1200240" lvl="3" indent="-171360" defTabSz="914400">
              <a:lnSpc>
                <a:spcPct val="100000"/>
              </a:lnSpc>
              <a:spcBef>
                <a:spcPts val="499"/>
              </a:spcBef>
              <a:buClr>
                <a:srgbClr val="99CC00"/>
              </a:buClr>
              <a:buFont typeface="Wingdings" charset="2"/>
              <a:buChar char=""/>
            </a:pPr>
            <a:r>
              <a:rPr lang="de-DE" sz="1400" b="0" u="none" strike="noStrike">
                <a:solidFill>
                  <a:schemeClr val="dk1"/>
                </a:solidFill>
                <a:effectLst/>
                <a:uFillTx/>
                <a:latin typeface="Calibri"/>
                <a:ea typeface="Calibri"/>
              </a:rPr>
              <a:t>Vierte Ebene</a:t>
            </a:r>
            <a:endParaRPr lang="de-DE" sz="1400" b="0" u="none" strike="noStrike">
              <a:solidFill>
                <a:schemeClr val="dk1"/>
              </a:solidFill>
              <a:effectLst/>
              <a:uFillTx/>
              <a:latin typeface="Calibri"/>
            </a:endParaRPr>
          </a:p>
          <a:p>
            <a:pPr marL="1542960" lvl="4" indent="-171360" defTabSz="914400">
              <a:lnSpc>
                <a:spcPct val="100000"/>
              </a:lnSpc>
              <a:spcBef>
                <a:spcPts val="499"/>
              </a:spcBef>
              <a:buClr>
                <a:srgbClr val="99CC00"/>
              </a:buClr>
              <a:buFont typeface="Wingdings" charset="2"/>
              <a:buChar char=""/>
            </a:pPr>
            <a:r>
              <a:rPr lang="de-DE" sz="1400" b="0" u="none" strike="noStrike">
                <a:solidFill>
                  <a:schemeClr val="dk1"/>
                </a:solidFill>
                <a:effectLst/>
                <a:uFillTx/>
                <a:latin typeface="Calibri"/>
                <a:ea typeface="Calibri"/>
              </a:rPr>
              <a:t>Fünfte Ebene</a:t>
            </a:r>
            <a:endParaRPr lang="de-DE" sz="1400" b="0" u="none" strike="noStrike">
              <a:solidFill>
                <a:schemeClr val="dk1"/>
              </a:solidFill>
              <a:effectLst/>
              <a:uFillTx/>
              <a:latin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r">
    <p:bg>
      <p:bgPr>
        <a:solidFill>
          <a:srgbClr val="FFFFFF"/>
        </a:solidFill>
        <a:effectLst/>
      </p:bgPr>
    </p:bg>
    <p:spTree>
      <p:nvGrpSpPr>
        <p:cNvPr id="1" name=""/>
        <p:cNvGrpSpPr/>
        <p:nvPr/>
      </p:nvGrpSpPr>
      <p:grpSpPr>
        <a:xfrm>
          <a:off x="0" y="0"/>
          <a:ext cx="0" cy="0"/>
          <a:chOff x="0" y="0"/>
          <a:chExt cx="0" cy="0"/>
        </a:xfrm>
      </p:grpSpPr>
      <p:pic>
        <p:nvPicPr>
          <p:cNvPr id="49" name="Picture 13" descr="tud_logo_rgb_150dpi"/>
          <p:cNvPicPr/>
          <p:nvPr/>
        </p:nvPicPr>
        <p:blipFill>
          <a:blip r:embed="rId2"/>
          <a:stretch/>
        </p:blipFill>
        <p:spPr>
          <a:xfrm>
            <a:off x="624600" y="334800"/>
            <a:ext cx="3022560" cy="547920"/>
          </a:xfrm>
          <a:prstGeom prst="rect">
            <a:avLst/>
          </a:prstGeom>
          <a:noFill/>
          <a:ln w="0">
            <a:noFill/>
          </a:ln>
        </p:spPr>
      </p:pic>
      <p:sp>
        <p:nvSpPr>
          <p:cNvPr id="50" name="Line 14"/>
          <p:cNvSpPr/>
          <p:nvPr/>
        </p:nvSpPr>
        <p:spPr>
          <a:xfrm>
            <a:off x="670680" y="1064880"/>
            <a:ext cx="10843920" cy="360"/>
          </a:xfrm>
          <a:prstGeom prst="line">
            <a:avLst/>
          </a:prstGeom>
          <a:ln w="9525">
            <a:solidFill>
              <a:srgbClr val="000000"/>
            </a:solidFill>
            <a:round/>
          </a:ln>
        </p:spPr>
        <p:style>
          <a:lnRef idx="0">
            <a:scrgbClr r="0" g="0" b="0"/>
          </a:lnRef>
          <a:fillRef idx="0">
            <a:scrgbClr r="0" g="0" b="0"/>
          </a:fillRef>
          <a:effectRef idx="0">
            <a:scrgbClr r="0" g="0" b="0"/>
          </a:effectRef>
          <a:fontRef idx="minor"/>
        </p:style>
        <p:txBody>
          <a:bodyPr lIns="90000" tIns="-44640" rIns="90000" bIns="-44640" anchor="t">
            <a:noAutofit/>
          </a:bodyPr>
          <a:lstStyle/>
          <a:p>
            <a:endParaRPr lang="de-DE" sz="1800" b="0" u="none" strike="noStrike">
              <a:solidFill>
                <a:schemeClr val="dk1"/>
              </a:solidFill>
              <a:effectLst/>
              <a:uFillTx/>
              <a:latin typeface="Arial"/>
              <a:ea typeface="Arial"/>
            </a:endParaRPr>
          </a:p>
        </p:txBody>
      </p:sp>
      <p:sp>
        <p:nvSpPr>
          <p:cNvPr id="51" name="Rectangle 16"/>
          <p:cNvSpPr/>
          <p:nvPr/>
        </p:nvSpPr>
        <p:spPr>
          <a:xfrm>
            <a:off x="9956880" y="6324480"/>
            <a:ext cx="1522440" cy="455760"/>
          </a:xfrm>
          <a:prstGeom prst="rect">
            <a:avLst/>
          </a:prstGeom>
          <a:noFill/>
          <a:ln w="9525">
            <a:noFill/>
          </a:ln>
        </p:spPr>
        <p:style>
          <a:lnRef idx="0">
            <a:scrgbClr r="0" g="0" b="0"/>
          </a:lnRef>
          <a:fillRef idx="0">
            <a:scrgbClr r="0" g="0" b="0"/>
          </a:fillRef>
          <a:effectRef idx="0">
            <a:scrgbClr r="0" g="0" b="0"/>
          </a:effectRef>
          <a:fontRef idx="minor"/>
        </p:style>
        <p:txBody>
          <a:bodyPr lIns="90000" tIns="45000" rIns="0" bIns="45000" anchor="t">
            <a:noAutofit/>
          </a:bodyPr>
          <a:lstStyle/>
          <a:p>
            <a:pPr algn="r" defTabSz="914400">
              <a:lnSpc>
                <a:spcPct val="100000"/>
              </a:lnSpc>
            </a:pPr>
            <a:fld id="{9FB33D21-E7EC-49D2-83B7-8A91CBF6CFE1}" type="slidenum">
              <a:rPr lang="de-DE" sz="750" b="0" u="none" strike="noStrike">
                <a:solidFill>
                  <a:srgbClr val="83B73D"/>
                </a:solidFill>
                <a:effectLst/>
                <a:uFillTx/>
                <a:latin typeface="Akkurat-Light"/>
                <a:ea typeface="Arial Unicode MS"/>
              </a:rPr>
              <a:t>‹Nr.›</a:t>
            </a:fld>
            <a:endParaRPr lang="de-DE" sz="750" b="0" u="none" strike="noStrike">
              <a:solidFill>
                <a:srgbClr val="000000"/>
              </a:solidFill>
              <a:effectLst/>
              <a:uFillTx/>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Inhalt mit Überschrift">
    <p:bg>
      <p:bgPr>
        <a:solidFill>
          <a:srgbClr val="FFFFFF"/>
        </a:solidFill>
        <a:effectLst/>
      </p:bgPr>
    </p:bg>
    <p:spTree>
      <p:nvGrpSpPr>
        <p:cNvPr id="1" name=""/>
        <p:cNvGrpSpPr/>
        <p:nvPr/>
      </p:nvGrpSpPr>
      <p:grpSpPr>
        <a:xfrm>
          <a:off x="0" y="0"/>
          <a:ext cx="0" cy="0"/>
          <a:chOff x="0" y="0"/>
          <a:chExt cx="0" cy="0"/>
        </a:xfrm>
      </p:grpSpPr>
      <p:pic>
        <p:nvPicPr>
          <p:cNvPr id="52" name="Picture 13" descr="tud_logo_rgb_150dpi"/>
          <p:cNvPicPr/>
          <p:nvPr/>
        </p:nvPicPr>
        <p:blipFill>
          <a:blip r:embed="rId2"/>
          <a:stretch/>
        </p:blipFill>
        <p:spPr>
          <a:xfrm>
            <a:off x="624600" y="334800"/>
            <a:ext cx="3022560" cy="547920"/>
          </a:xfrm>
          <a:prstGeom prst="rect">
            <a:avLst/>
          </a:prstGeom>
          <a:noFill/>
          <a:ln w="0">
            <a:noFill/>
          </a:ln>
        </p:spPr>
      </p:pic>
      <p:sp>
        <p:nvSpPr>
          <p:cNvPr id="53" name="Line 14"/>
          <p:cNvSpPr/>
          <p:nvPr/>
        </p:nvSpPr>
        <p:spPr>
          <a:xfrm>
            <a:off x="670680" y="1064880"/>
            <a:ext cx="10843920" cy="360"/>
          </a:xfrm>
          <a:prstGeom prst="line">
            <a:avLst/>
          </a:prstGeom>
          <a:ln w="9525">
            <a:solidFill>
              <a:srgbClr val="000000"/>
            </a:solidFill>
            <a:round/>
          </a:ln>
        </p:spPr>
        <p:style>
          <a:lnRef idx="0">
            <a:scrgbClr r="0" g="0" b="0"/>
          </a:lnRef>
          <a:fillRef idx="0">
            <a:scrgbClr r="0" g="0" b="0"/>
          </a:fillRef>
          <a:effectRef idx="0">
            <a:scrgbClr r="0" g="0" b="0"/>
          </a:effectRef>
          <a:fontRef idx="minor"/>
        </p:style>
        <p:txBody>
          <a:bodyPr lIns="90000" tIns="-44640" rIns="90000" bIns="-44640" anchor="t">
            <a:noAutofit/>
          </a:bodyPr>
          <a:lstStyle/>
          <a:p>
            <a:endParaRPr lang="de-DE" sz="1800" b="0" u="none" strike="noStrike">
              <a:solidFill>
                <a:schemeClr val="dk1"/>
              </a:solidFill>
              <a:effectLst/>
              <a:uFillTx/>
              <a:latin typeface="Arial"/>
              <a:ea typeface="Arial"/>
            </a:endParaRPr>
          </a:p>
        </p:txBody>
      </p:sp>
      <p:sp>
        <p:nvSpPr>
          <p:cNvPr id="54" name="Rectangle 16"/>
          <p:cNvSpPr/>
          <p:nvPr/>
        </p:nvSpPr>
        <p:spPr>
          <a:xfrm>
            <a:off x="9956880" y="6324480"/>
            <a:ext cx="1522440" cy="455760"/>
          </a:xfrm>
          <a:prstGeom prst="rect">
            <a:avLst/>
          </a:prstGeom>
          <a:noFill/>
          <a:ln w="9525">
            <a:noFill/>
          </a:ln>
        </p:spPr>
        <p:style>
          <a:lnRef idx="0">
            <a:scrgbClr r="0" g="0" b="0"/>
          </a:lnRef>
          <a:fillRef idx="0">
            <a:scrgbClr r="0" g="0" b="0"/>
          </a:fillRef>
          <a:effectRef idx="0">
            <a:scrgbClr r="0" g="0" b="0"/>
          </a:effectRef>
          <a:fontRef idx="minor"/>
        </p:style>
        <p:txBody>
          <a:bodyPr lIns="90000" tIns="45000" rIns="0" bIns="45000" anchor="t">
            <a:noAutofit/>
          </a:bodyPr>
          <a:lstStyle/>
          <a:p>
            <a:pPr algn="r" defTabSz="914400">
              <a:lnSpc>
                <a:spcPct val="100000"/>
              </a:lnSpc>
            </a:pPr>
            <a:fld id="{5BC44EF6-0C37-4709-95D7-C6E7568227A5}" type="slidenum">
              <a:rPr lang="de-DE" sz="750" b="0" u="none" strike="noStrike">
                <a:solidFill>
                  <a:srgbClr val="83B73D"/>
                </a:solidFill>
                <a:effectLst/>
                <a:uFillTx/>
                <a:latin typeface="Akkurat-Light"/>
                <a:ea typeface="Arial Unicode MS"/>
              </a:rPr>
              <a:t>‹Nr.›</a:t>
            </a:fld>
            <a:endParaRPr lang="de-DE" sz="750" b="0" u="none" strike="noStrike">
              <a:solidFill>
                <a:srgbClr val="000000"/>
              </a:solidFill>
              <a:effectLst/>
              <a:uFillTx/>
              <a:latin typeface="Calibri"/>
            </a:endParaRPr>
          </a:p>
        </p:txBody>
      </p:sp>
      <p:sp>
        <p:nvSpPr>
          <p:cNvPr id="55" name="PlaceHolder 1"/>
          <p:cNvSpPr>
            <a:spLocks noGrp="1"/>
          </p:cNvSpPr>
          <p:nvPr>
            <p:ph type="title"/>
          </p:nvPr>
        </p:nvSpPr>
        <p:spPr>
          <a:xfrm>
            <a:off x="609480" y="272880"/>
            <a:ext cx="4009680" cy="1160640"/>
          </a:xfrm>
          <a:prstGeom prst="rect">
            <a:avLst/>
          </a:prstGeom>
          <a:noFill/>
          <a:ln w="0">
            <a:noFill/>
          </a:ln>
        </p:spPr>
        <p:txBody>
          <a:bodyPr lIns="91440" tIns="45720" rIns="91440" bIns="45720" numCol="1" spcCol="0" anchor="b">
            <a:noAutofit/>
          </a:bodyPr>
          <a:lstStyle>
            <a:lvl1pPr indent="0" defTabSz="914400">
              <a:lnSpc>
                <a:spcPct val="100000"/>
              </a:lnSpc>
              <a:buNone/>
              <a:tabLst>
                <a:tab pos="0" algn="l"/>
              </a:tabLst>
              <a:defRPr lang="de-DE" sz="1500" b="1" u="none" strike="noStrike">
                <a:solidFill>
                  <a:srgbClr val="294466"/>
                </a:solidFill>
                <a:effectLst/>
                <a:uFillTx/>
                <a:latin typeface="Calibri"/>
                <a:ea typeface="Calibri"/>
              </a:defRPr>
            </a:lvl1pPr>
          </a:lstStyle>
          <a:p>
            <a:pPr indent="0" defTabSz="914400">
              <a:lnSpc>
                <a:spcPct val="100000"/>
              </a:lnSpc>
              <a:buNone/>
              <a:tabLst>
                <a:tab pos="0" algn="l"/>
              </a:tabLst>
            </a:pPr>
            <a:r>
              <a:rPr lang="de-DE" sz="1500" b="1" u="none" strike="noStrike">
                <a:solidFill>
                  <a:srgbClr val="294466"/>
                </a:solidFill>
                <a:effectLst/>
                <a:uFillTx/>
                <a:latin typeface="Calibri"/>
                <a:ea typeface="Calibri"/>
              </a:rPr>
              <a:t>Titelmasterformat durch Klicken bearbeiten</a:t>
            </a:r>
            <a:endParaRPr lang="de-DE" sz="1500" b="1" u="none" strike="noStrike">
              <a:solidFill>
                <a:srgbClr val="294466"/>
              </a:solidFill>
              <a:effectLst/>
              <a:uFillTx/>
              <a:latin typeface="Calibri"/>
            </a:endParaRPr>
          </a:p>
        </p:txBody>
      </p:sp>
      <p:sp>
        <p:nvSpPr>
          <p:cNvPr id="56" name="PlaceHolder 2"/>
          <p:cNvSpPr>
            <a:spLocks noGrp="1"/>
          </p:cNvSpPr>
          <p:nvPr>
            <p:ph type="body"/>
          </p:nvPr>
        </p:nvSpPr>
        <p:spPr>
          <a:xfrm>
            <a:off x="4766760" y="272880"/>
            <a:ext cx="6814080" cy="5851800"/>
          </a:xfrm>
          <a:prstGeom prst="rect">
            <a:avLst/>
          </a:prstGeom>
          <a:noFill/>
          <a:ln w="0">
            <a:noFill/>
          </a:ln>
        </p:spPr>
        <p:txBody>
          <a:bodyPr lIns="91440" tIns="45720" rIns="91440" bIns="45720" numCol="1" spcCol="0" anchor="t">
            <a:noAutofit/>
          </a:bodyPr>
          <a:lstStyle>
            <a:lvl1pPr marL="257040" indent="-257040" defTabSz="914400">
              <a:lnSpc>
                <a:spcPct val="100000"/>
              </a:lnSpc>
              <a:spcBef>
                <a:spcPts val="1001"/>
              </a:spcBef>
              <a:buClr>
                <a:srgbClr val="99CC00"/>
              </a:buClr>
              <a:buFont typeface="Wingdings" charset="2"/>
              <a:buChar char=""/>
              <a:tabLst>
                <a:tab pos="0" algn="l"/>
              </a:tabLst>
              <a:defRPr lang="de-DE" sz="2400" b="0" u="none" strike="noStrike">
                <a:solidFill>
                  <a:schemeClr val="dk1"/>
                </a:solidFill>
                <a:effectLst/>
                <a:uFillTx/>
                <a:latin typeface="Calibri"/>
                <a:ea typeface="Calibri"/>
              </a:defRPr>
            </a:lvl1pPr>
            <a:lvl2pPr marL="557280" lvl="1" indent="-214200" defTabSz="914400">
              <a:lnSpc>
                <a:spcPct val="100000"/>
              </a:lnSpc>
              <a:spcBef>
                <a:spcPts val="499"/>
              </a:spcBef>
              <a:buClr>
                <a:srgbClr val="99CC00"/>
              </a:buClr>
              <a:buFont typeface="Wingdings" charset="2"/>
              <a:buChar char=""/>
              <a:tabLst>
                <a:tab pos="0" algn="l"/>
              </a:tabLst>
              <a:defRPr lang="de-DE" sz="2100" b="0" u="none" strike="noStrike">
                <a:solidFill>
                  <a:schemeClr val="dk1"/>
                </a:solidFill>
                <a:effectLst/>
                <a:uFillTx/>
                <a:latin typeface="Calibri"/>
                <a:ea typeface="Calibri"/>
              </a:defRPr>
            </a:lvl2pPr>
            <a:lvl3pPr marL="857160" lvl="2" indent="-171360" defTabSz="914400">
              <a:lnSpc>
                <a:spcPct val="100000"/>
              </a:lnSpc>
              <a:spcBef>
                <a:spcPts val="499"/>
              </a:spcBef>
              <a:buClr>
                <a:srgbClr val="99CC00"/>
              </a:buClr>
              <a:buFont typeface="Wingdings" charset="2"/>
              <a:buChar char=""/>
              <a:tabLst>
                <a:tab pos="0" algn="l"/>
              </a:tabLst>
              <a:defRPr lang="de-DE" sz="1800" b="0" u="none" strike="noStrike">
                <a:solidFill>
                  <a:schemeClr val="dk1"/>
                </a:solidFill>
                <a:effectLst/>
                <a:uFillTx/>
                <a:latin typeface="Calibri"/>
                <a:ea typeface="Calibri"/>
              </a:defRPr>
            </a:lvl3pPr>
            <a:lvl4pPr marL="1200240" lvl="3" indent="-171360" defTabSz="914400">
              <a:lnSpc>
                <a:spcPct val="100000"/>
              </a:lnSpc>
              <a:spcBef>
                <a:spcPts val="499"/>
              </a:spcBef>
              <a:buClr>
                <a:srgbClr val="99CC00"/>
              </a:buClr>
              <a:buFont typeface="Wingdings" charset="2"/>
              <a:buChar char=""/>
              <a:tabLst>
                <a:tab pos="0" algn="l"/>
              </a:tabLst>
              <a:defRPr lang="de-DE" sz="1500" b="0" u="none" strike="noStrike">
                <a:solidFill>
                  <a:schemeClr val="dk1"/>
                </a:solidFill>
                <a:effectLst/>
                <a:uFillTx/>
                <a:latin typeface="Calibri"/>
                <a:ea typeface="Calibri"/>
              </a:defRPr>
            </a:lvl4pPr>
            <a:lvl5pPr marL="1542960" lvl="4" indent="-171360" defTabSz="914400">
              <a:lnSpc>
                <a:spcPct val="100000"/>
              </a:lnSpc>
              <a:spcBef>
                <a:spcPts val="499"/>
              </a:spcBef>
              <a:buClr>
                <a:srgbClr val="99CC00"/>
              </a:buClr>
              <a:buFont typeface="Wingdings" charset="2"/>
              <a:buChar char=""/>
              <a:tabLst>
                <a:tab pos="0" algn="l"/>
              </a:tabLst>
              <a:defRPr lang="de-DE" sz="1500" b="0" u="none" strike="noStrike">
                <a:solidFill>
                  <a:schemeClr val="dk1"/>
                </a:solidFill>
                <a:effectLst/>
                <a:uFillTx/>
                <a:latin typeface="Calibri"/>
                <a:ea typeface="Calibri"/>
              </a:defRPr>
            </a:lvl5pPr>
          </a:lstStyle>
          <a:p>
            <a:pPr marL="257040" indent="-257040" defTabSz="914400">
              <a:lnSpc>
                <a:spcPct val="100000"/>
              </a:lnSpc>
              <a:spcBef>
                <a:spcPts val="1001"/>
              </a:spcBef>
              <a:buClr>
                <a:srgbClr val="99CC00"/>
              </a:buClr>
              <a:buFont typeface="Wingdings" charset="2"/>
              <a:buChar char=""/>
              <a:tabLst>
                <a:tab pos="0" algn="l"/>
              </a:tabLst>
            </a:pPr>
            <a:r>
              <a:rPr lang="de-DE" sz="2400" b="0" u="none" strike="noStrike">
                <a:solidFill>
                  <a:schemeClr val="dk1"/>
                </a:solidFill>
                <a:effectLst/>
                <a:uFillTx/>
                <a:latin typeface="Calibri"/>
                <a:ea typeface="Calibri"/>
              </a:rPr>
              <a:t>Textmasterformate durch Klicken bearbeiten</a:t>
            </a:r>
            <a:endParaRPr lang="de-DE" sz="2400" b="0" u="none" strike="noStrike">
              <a:solidFill>
                <a:schemeClr val="dk1"/>
              </a:solidFill>
              <a:effectLst/>
              <a:uFillTx/>
              <a:latin typeface="Calibri"/>
            </a:endParaRPr>
          </a:p>
          <a:p>
            <a:pPr marL="557280" lvl="1" indent="-214200" defTabSz="914400">
              <a:lnSpc>
                <a:spcPct val="100000"/>
              </a:lnSpc>
              <a:spcBef>
                <a:spcPts val="499"/>
              </a:spcBef>
              <a:buClr>
                <a:srgbClr val="99CC00"/>
              </a:buClr>
              <a:buFont typeface="Wingdings" charset="2"/>
              <a:buChar char=""/>
              <a:tabLst>
                <a:tab pos="0" algn="l"/>
              </a:tabLst>
            </a:pPr>
            <a:r>
              <a:rPr lang="de-DE" sz="2100" b="0" u="none" strike="noStrike">
                <a:solidFill>
                  <a:schemeClr val="dk1"/>
                </a:solidFill>
                <a:effectLst/>
                <a:uFillTx/>
                <a:latin typeface="Calibri"/>
                <a:ea typeface="Calibri"/>
              </a:rPr>
              <a:t>Zweite Ebene</a:t>
            </a:r>
            <a:endParaRPr lang="de-DE" sz="2100" b="0" u="none" strike="noStrike">
              <a:solidFill>
                <a:schemeClr val="dk1"/>
              </a:solidFill>
              <a:effectLst/>
              <a:uFillTx/>
              <a:latin typeface="Calibri"/>
            </a:endParaRPr>
          </a:p>
          <a:p>
            <a:pPr marL="857160" lvl="2" indent="-171360" defTabSz="914400">
              <a:lnSpc>
                <a:spcPct val="100000"/>
              </a:lnSpc>
              <a:spcBef>
                <a:spcPts val="499"/>
              </a:spcBef>
              <a:buClr>
                <a:srgbClr val="99CC00"/>
              </a:buClr>
              <a:buFont typeface="Wingdings" charset="2"/>
              <a:buChar char=""/>
              <a:tabLst>
                <a:tab pos="0" algn="l"/>
              </a:tabLst>
            </a:pPr>
            <a:r>
              <a:rPr lang="de-DE" sz="1800" b="0" u="none" strike="noStrike">
                <a:solidFill>
                  <a:schemeClr val="dk1"/>
                </a:solidFill>
                <a:effectLst/>
                <a:uFillTx/>
                <a:latin typeface="Calibri"/>
                <a:ea typeface="Calibri"/>
              </a:rPr>
              <a:t>Dritte Ebene</a:t>
            </a:r>
            <a:endParaRPr lang="de-DE" sz="1800" b="0" u="none" strike="noStrike">
              <a:solidFill>
                <a:schemeClr val="dk1"/>
              </a:solidFill>
              <a:effectLst/>
              <a:uFillTx/>
              <a:latin typeface="Calibri"/>
            </a:endParaRPr>
          </a:p>
          <a:p>
            <a:pPr marL="1200240" lvl="3" indent="-171360" defTabSz="914400">
              <a:lnSpc>
                <a:spcPct val="100000"/>
              </a:lnSpc>
              <a:spcBef>
                <a:spcPts val="499"/>
              </a:spcBef>
              <a:buClr>
                <a:srgbClr val="99CC00"/>
              </a:buClr>
              <a:buFont typeface="Wingdings" charset="2"/>
              <a:buChar char=""/>
              <a:tabLst>
                <a:tab pos="0" algn="l"/>
              </a:tabLst>
            </a:pPr>
            <a:r>
              <a:rPr lang="de-DE" sz="1500" b="0" u="none" strike="noStrike">
                <a:solidFill>
                  <a:schemeClr val="dk1"/>
                </a:solidFill>
                <a:effectLst/>
                <a:uFillTx/>
                <a:latin typeface="Calibri"/>
                <a:ea typeface="Calibri"/>
              </a:rPr>
              <a:t>Vierte Ebene</a:t>
            </a:r>
            <a:endParaRPr lang="de-DE" sz="1500" b="0" u="none" strike="noStrike">
              <a:solidFill>
                <a:schemeClr val="dk1"/>
              </a:solidFill>
              <a:effectLst/>
              <a:uFillTx/>
              <a:latin typeface="Calibri"/>
            </a:endParaRPr>
          </a:p>
          <a:p>
            <a:pPr marL="1542960" lvl="4" indent="-171360" defTabSz="914400">
              <a:lnSpc>
                <a:spcPct val="100000"/>
              </a:lnSpc>
              <a:spcBef>
                <a:spcPts val="499"/>
              </a:spcBef>
              <a:buClr>
                <a:srgbClr val="99CC00"/>
              </a:buClr>
              <a:buFont typeface="Wingdings" charset="2"/>
              <a:buChar char=""/>
              <a:tabLst>
                <a:tab pos="0" algn="l"/>
              </a:tabLst>
            </a:pPr>
            <a:r>
              <a:rPr lang="de-DE" sz="1500" b="0" u="none" strike="noStrike">
                <a:solidFill>
                  <a:schemeClr val="dk1"/>
                </a:solidFill>
                <a:effectLst/>
                <a:uFillTx/>
                <a:latin typeface="Calibri"/>
                <a:ea typeface="Calibri"/>
              </a:rPr>
              <a:t>Fünfte Ebene</a:t>
            </a:r>
            <a:endParaRPr lang="de-DE" sz="1500" b="0" u="none" strike="noStrike">
              <a:solidFill>
                <a:schemeClr val="dk1"/>
              </a:solidFill>
              <a:effectLst/>
              <a:uFillTx/>
              <a:latin typeface="Calibri"/>
            </a:endParaRPr>
          </a:p>
        </p:txBody>
      </p:sp>
      <p:sp>
        <p:nvSpPr>
          <p:cNvPr id="57" name="PlaceHolder 3"/>
          <p:cNvSpPr>
            <a:spLocks noGrp="1"/>
          </p:cNvSpPr>
          <p:nvPr>
            <p:ph type="body"/>
          </p:nvPr>
        </p:nvSpPr>
        <p:spPr>
          <a:xfrm>
            <a:off x="609480" y="1434960"/>
            <a:ext cx="4009680" cy="4689720"/>
          </a:xfrm>
          <a:prstGeom prst="rect">
            <a:avLst/>
          </a:prstGeom>
          <a:noFill/>
          <a:ln w="0">
            <a:noFill/>
          </a:ln>
        </p:spPr>
        <p:txBody>
          <a:bodyPr lIns="91440" tIns="45720" rIns="91440" bIns="45720" numCol="1" spcCol="0" anchor="t">
            <a:noAutofit/>
          </a:bodyPr>
          <a:lstStyle>
            <a:lvl1pPr marL="228600" indent="0" defTabSz="914400">
              <a:lnSpc>
                <a:spcPct val="100000"/>
              </a:lnSpc>
              <a:spcBef>
                <a:spcPts val="1001"/>
              </a:spcBef>
              <a:buNone/>
              <a:tabLst>
                <a:tab pos="0" algn="l"/>
              </a:tabLst>
              <a:defRPr lang="de-DE" sz="1050" b="0" u="none" strike="noStrike">
                <a:solidFill>
                  <a:schemeClr val="dk1"/>
                </a:solidFill>
                <a:effectLst/>
                <a:uFillTx/>
                <a:latin typeface="Calibri"/>
                <a:ea typeface="Calibri"/>
              </a:defRPr>
            </a:lvl1pPr>
          </a:lstStyle>
          <a:p>
            <a:pPr marL="228600" indent="0" defTabSz="914400">
              <a:lnSpc>
                <a:spcPct val="100000"/>
              </a:lnSpc>
              <a:spcBef>
                <a:spcPts val="1001"/>
              </a:spcBef>
              <a:buNone/>
              <a:tabLst>
                <a:tab pos="0" algn="l"/>
              </a:tabLst>
            </a:pPr>
            <a:r>
              <a:rPr lang="de-DE" sz="1050" b="0" u="none" strike="noStrike">
                <a:solidFill>
                  <a:schemeClr val="dk1"/>
                </a:solidFill>
                <a:effectLst/>
                <a:uFillTx/>
                <a:latin typeface="Calibri"/>
                <a:ea typeface="Calibri"/>
              </a:rPr>
              <a:t>Textmasterformate durch Klicken bearbeiten</a:t>
            </a:r>
            <a:endParaRPr lang="de-DE" sz="1050" b="0" u="none" strike="noStrike">
              <a:solidFill>
                <a:schemeClr val="dk1"/>
              </a:solidFill>
              <a:effectLst/>
              <a:uFillTx/>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ild mit Überschrift">
    <p:bg>
      <p:bgPr>
        <a:solidFill>
          <a:srgbClr val="FFFFFF"/>
        </a:solidFill>
        <a:effectLst/>
      </p:bgPr>
    </p:bg>
    <p:spTree>
      <p:nvGrpSpPr>
        <p:cNvPr id="1" name=""/>
        <p:cNvGrpSpPr/>
        <p:nvPr/>
      </p:nvGrpSpPr>
      <p:grpSpPr>
        <a:xfrm>
          <a:off x="0" y="0"/>
          <a:ext cx="0" cy="0"/>
          <a:chOff x="0" y="0"/>
          <a:chExt cx="0" cy="0"/>
        </a:xfrm>
      </p:grpSpPr>
      <p:pic>
        <p:nvPicPr>
          <p:cNvPr id="58" name="Picture 13" descr="tud_logo_rgb_150dpi"/>
          <p:cNvPicPr/>
          <p:nvPr/>
        </p:nvPicPr>
        <p:blipFill>
          <a:blip r:embed="rId2"/>
          <a:stretch/>
        </p:blipFill>
        <p:spPr>
          <a:xfrm>
            <a:off x="624600" y="334800"/>
            <a:ext cx="3022560" cy="547920"/>
          </a:xfrm>
          <a:prstGeom prst="rect">
            <a:avLst/>
          </a:prstGeom>
          <a:noFill/>
          <a:ln w="0">
            <a:noFill/>
          </a:ln>
        </p:spPr>
      </p:pic>
      <p:sp>
        <p:nvSpPr>
          <p:cNvPr id="59" name="Line 14"/>
          <p:cNvSpPr/>
          <p:nvPr/>
        </p:nvSpPr>
        <p:spPr>
          <a:xfrm>
            <a:off x="670680" y="1064880"/>
            <a:ext cx="10843920" cy="360"/>
          </a:xfrm>
          <a:prstGeom prst="line">
            <a:avLst/>
          </a:prstGeom>
          <a:ln w="9525">
            <a:solidFill>
              <a:srgbClr val="000000"/>
            </a:solidFill>
            <a:round/>
          </a:ln>
        </p:spPr>
        <p:style>
          <a:lnRef idx="0">
            <a:scrgbClr r="0" g="0" b="0"/>
          </a:lnRef>
          <a:fillRef idx="0">
            <a:scrgbClr r="0" g="0" b="0"/>
          </a:fillRef>
          <a:effectRef idx="0">
            <a:scrgbClr r="0" g="0" b="0"/>
          </a:effectRef>
          <a:fontRef idx="minor"/>
        </p:style>
        <p:txBody>
          <a:bodyPr lIns="90000" tIns="-44640" rIns="90000" bIns="-44640" anchor="t">
            <a:noAutofit/>
          </a:bodyPr>
          <a:lstStyle/>
          <a:p>
            <a:endParaRPr lang="de-DE" sz="1800" b="0" u="none" strike="noStrike">
              <a:solidFill>
                <a:schemeClr val="dk1"/>
              </a:solidFill>
              <a:effectLst/>
              <a:uFillTx/>
              <a:latin typeface="Arial"/>
              <a:ea typeface="Arial"/>
            </a:endParaRPr>
          </a:p>
        </p:txBody>
      </p:sp>
      <p:sp>
        <p:nvSpPr>
          <p:cNvPr id="60" name="Rectangle 16"/>
          <p:cNvSpPr/>
          <p:nvPr/>
        </p:nvSpPr>
        <p:spPr>
          <a:xfrm>
            <a:off x="9956880" y="6324480"/>
            <a:ext cx="1522440" cy="455760"/>
          </a:xfrm>
          <a:prstGeom prst="rect">
            <a:avLst/>
          </a:prstGeom>
          <a:noFill/>
          <a:ln w="9525">
            <a:noFill/>
          </a:ln>
        </p:spPr>
        <p:style>
          <a:lnRef idx="0">
            <a:scrgbClr r="0" g="0" b="0"/>
          </a:lnRef>
          <a:fillRef idx="0">
            <a:scrgbClr r="0" g="0" b="0"/>
          </a:fillRef>
          <a:effectRef idx="0">
            <a:scrgbClr r="0" g="0" b="0"/>
          </a:effectRef>
          <a:fontRef idx="minor"/>
        </p:style>
        <p:txBody>
          <a:bodyPr lIns="90000" tIns="45000" rIns="0" bIns="45000" anchor="t">
            <a:noAutofit/>
          </a:bodyPr>
          <a:lstStyle/>
          <a:p>
            <a:pPr algn="r" defTabSz="914400">
              <a:lnSpc>
                <a:spcPct val="100000"/>
              </a:lnSpc>
            </a:pPr>
            <a:fld id="{B88534AA-F921-414A-8A5C-80E4DDE8BD9B}" type="slidenum">
              <a:rPr lang="de-DE" sz="750" b="0" u="none" strike="noStrike">
                <a:solidFill>
                  <a:srgbClr val="83B73D"/>
                </a:solidFill>
                <a:effectLst/>
                <a:uFillTx/>
                <a:latin typeface="Akkurat-Light"/>
                <a:ea typeface="Arial Unicode MS"/>
              </a:rPr>
              <a:t>‹Nr.›</a:t>
            </a:fld>
            <a:endParaRPr lang="de-DE" sz="750" b="0" u="none" strike="noStrike">
              <a:solidFill>
                <a:srgbClr val="000000"/>
              </a:solidFill>
              <a:effectLst/>
              <a:uFillTx/>
              <a:latin typeface="Calibri"/>
            </a:endParaRPr>
          </a:p>
        </p:txBody>
      </p:sp>
      <p:sp>
        <p:nvSpPr>
          <p:cNvPr id="61" name="PlaceHolder 1"/>
          <p:cNvSpPr>
            <a:spLocks noGrp="1"/>
          </p:cNvSpPr>
          <p:nvPr>
            <p:ph type="title"/>
          </p:nvPr>
        </p:nvSpPr>
        <p:spPr>
          <a:xfrm>
            <a:off x="2389680" y="4800600"/>
            <a:ext cx="7313760" cy="565200"/>
          </a:xfrm>
          <a:prstGeom prst="rect">
            <a:avLst/>
          </a:prstGeom>
          <a:noFill/>
          <a:ln w="0">
            <a:noFill/>
          </a:ln>
        </p:spPr>
        <p:txBody>
          <a:bodyPr lIns="91440" tIns="45720" rIns="91440" bIns="45720" numCol="1" spcCol="0" anchor="b">
            <a:noAutofit/>
          </a:bodyPr>
          <a:lstStyle>
            <a:lvl1pPr indent="0" defTabSz="914400">
              <a:lnSpc>
                <a:spcPct val="100000"/>
              </a:lnSpc>
              <a:buNone/>
              <a:tabLst>
                <a:tab pos="0" algn="l"/>
              </a:tabLst>
              <a:defRPr lang="de-DE" sz="1500" b="1" u="none" strike="noStrike">
                <a:solidFill>
                  <a:srgbClr val="294466"/>
                </a:solidFill>
                <a:effectLst/>
                <a:uFillTx/>
                <a:latin typeface="Calibri"/>
                <a:ea typeface="Calibri"/>
              </a:defRPr>
            </a:lvl1pPr>
          </a:lstStyle>
          <a:p>
            <a:pPr indent="0" defTabSz="914400">
              <a:lnSpc>
                <a:spcPct val="100000"/>
              </a:lnSpc>
              <a:buNone/>
              <a:tabLst>
                <a:tab pos="0" algn="l"/>
              </a:tabLst>
            </a:pPr>
            <a:r>
              <a:rPr lang="de-DE" sz="1500" b="1" u="none" strike="noStrike">
                <a:solidFill>
                  <a:srgbClr val="294466"/>
                </a:solidFill>
                <a:effectLst/>
                <a:uFillTx/>
                <a:latin typeface="Calibri"/>
                <a:ea typeface="Calibri"/>
              </a:rPr>
              <a:t>Titelmasterformat durch Klicken bearbeiten</a:t>
            </a:r>
            <a:endParaRPr lang="de-DE" sz="1500" b="1" u="none" strike="noStrike">
              <a:solidFill>
                <a:srgbClr val="294466"/>
              </a:solidFill>
              <a:effectLst/>
              <a:uFillTx/>
              <a:latin typeface="Calibri"/>
            </a:endParaRPr>
          </a:p>
        </p:txBody>
      </p:sp>
      <p:sp>
        <p:nvSpPr>
          <p:cNvPr id="62" name="PlaceHolder 2"/>
          <p:cNvSpPr>
            <a:spLocks noGrp="1"/>
          </p:cNvSpPr>
          <p:nvPr>
            <p:ph type="body"/>
          </p:nvPr>
        </p:nvSpPr>
        <p:spPr>
          <a:xfrm>
            <a:off x="2389680" y="612720"/>
            <a:ext cx="7313760" cy="4113360"/>
          </a:xfrm>
          <a:prstGeom prst="rect">
            <a:avLst/>
          </a:prstGeom>
          <a:noFill/>
          <a:ln w="0">
            <a:noFill/>
          </a:ln>
        </p:spPr>
        <p:txBody>
          <a:bodyPr lIns="90000" tIns="45000" rIns="90000" bIns="45000" anchor="t">
            <a:noAutofit/>
          </a:bodyPr>
          <a:lstStyle>
            <a:lvl1pPr marL="228600" indent="0" defTabSz="914400">
              <a:lnSpc>
                <a:spcPct val="100000"/>
              </a:lnSpc>
              <a:spcBef>
                <a:spcPts val="1001"/>
              </a:spcBef>
              <a:buNone/>
              <a:tabLst>
                <a:tab pos="0" algn="l"/>
              </a:tabLst>
              <a:defRPr lang="de-DE" sz="2400" b="0" u="none" strike="noStrike">
                <a:solidFill>
                  <a:schemeClr val="dk1"/>
                </a:solidFill>
                <a:effectLst/>
                <a:uFillTx/>
                <a:latin typeface="Calibri"/>
                <a:ea typeface="Arial"/>
              </a:defRPr>
            </a:lvl1pPr>
            <a:lvl2pPr marL="864000" lvl="1" indent="-324000" defTabSz="914400">
              <a:lnSpc>
                <a:spcPct val="100000"/>
              </a:lnSpc>
              <a:spcBef>
                <a:spcPts val="1134"/>
              </a:spcBef>
              <a:buClr>
                <a:srgbClr val="000000"/>
              </a:buClr>
              <a:buSzPct val="75000"/>
              <a:buFont typeface="Symbol" charset="2"/>
              <a:buChar char=""/>
              <a:tabLst>
                <a:tab pos="0" algn="l"/>
              </a:tabLst>
              <a:defRPr lang="de-DE" sz="2400" b="0" u="none" strike="noStrike">
                <a:solidFill>
                  <a:schemeClr val="dk1"/>
                </a:solidFill>
                <a:effectLst/>
                <a:uFillTx/>
                <a:latin typeface="Calibri"/>
                <a:ea typeface="Arial"/>
              </a:defRPr>
            </a:lvl2pPr>
            <a:lvl3pPr marL="1296000" lvl="2" indent="-288000" defTabSz="914400">
              <a:lnSpc>
                <a:spcPct val="100000"/>
              </a:lnSpc>
              <a:spcBef>
                <a:spcPts val="850"/>
              </a:spcBef>
              <a:buClr>
                <a:srgbClr val="000000"/>
              </a:buClr>
              <a:buSzPct val="45000"/>
              <a:buFont typeface="Wingdings" charset="2"/>
              <a:buChar char=""/>
              <a:tabLst>
                <a:tab pos="0" algn="l"/>
              </a:tabLst>
              <a:defRPr lang="de-DE" sz="2400" b="0" u="none" strike="noStrike">
                <a:solidFill>
                  <a:schemeClr val="dk1"/>
                </a:solidFill>
                <a:effectLst/>
                <a:uFillTx/>
                <a:latin typeface="Calibri"/>
                <a:ea typeface="Arial"/>
              </a:defRPr>
            </a:lvl3pPr>
            <a:lvl4pPr marL="1728000" lvl="3" indent="-216000" defTabSz="914400">
              <a:lnSpc>
                <a:spcPct val="100000"/>
              </a:lnSpc>
              <a:spcBef>
                <a:spcPts val="567"/>
              </a:spcBef>
              <a:buClr>
                <a:srgbClr val="000000"/>
              </a:buClr>
              <a:buSzPct val="75000"/>
              <a:buFont typeface="Symbol" charset="2"/>
              <a:buChar char=""/>
              <a:tabLst>
                <a:tab pos="0" algn="l"/>
              </a:tabLst>
              <a:defRPr lang="de-DE" sz="2400" b="0" u="none" strike="noStrike">
                <a:solidFill>
                  <a:schemeClr val="dk1"/>
                </a:solidFill>
                <a:effectLst/>
                <a:uFillTx/>
                <a:latin typeface="Calibri"/>
                <a:ea typeface="Arial"/>
              </a:defRPr>
            </a:lvl4pPr>
            <a:lvl5pPr marL="2160000" lvl="4" indent="-216000" defTabSz="914400">
              <a:lnSpc>
                <a:spcPct val="100000"/>
              </a:lnSpc>
              <a:spcBef>
                <a:spcPts val="283"/>
              </a:spcBef>
              <a:buClr>
                <a:srgbClr val="000000"/>
              </a:buClr>
              <a:buSzPct val="45000"/>
              <a:buFont typeface="Wingdings" charset="2"/>
              <a:buChar char=""/>
              <a:tabLst>
                <a:tab pos="0" algn="l"/>
              </a:tabLst>
              <a:defRPr lang="de-DE" sz="2400" b="0" u="none" strike="noStrike">
                <a:solidFill>
                  <a:schemeClr val="dk1"/>
                </a:solidFill>
                <a:effectLst/>
                <a:uFillTx/>
                <a:latin typeface="Calibri"/>
                <a:ea typeface="Arial"/>
              </a:defRPr>
            </a:lvl5pPr>
            <a:lvl6pPr marL="2592000" lvl="5" indent="-216000" defTabSz="914400">
              <a:lnSpc>
                <a:spcPct val="100000"/>
              </a:lnSpc>
              <a:spcBef>
                <a:spcPts val="283"/>
              </a:spcBef>
              <a:buClr>
                <a:srgbClr val="000000"/>
              </a:buClr>
              <a:buSzPct val="45000"/>
              <a:buFont typeface="Wingdings" charset="2"/>
              <a:buChar char=""/>
              <a:tabLst>
                <a:tab pos="0" algn="l"/>
              </a:tabLst>
              <a:defRPr lang="de-DE" sz="2400" b="0" u="none" strike="noStrike">
                <a:solidFill>
                  <a:schemeClr val="dk1"/>
                </a:solidFill>
                <a:effectLst/>
                <a:uFillTx/>
                <a:latin typeface="Calibri"/>
                <a:ea typeface="Arial"/>
              </a:defRPr>
            </a:lvl6pPr>
            <a:lvl7pPr marL="3024000" lvl="6" indent="-216000" defTabSz="914400">
              <a:lnSpc>
                <a:spcPct val="100000"/>
              </a:lnSpc>
              <a:spcBef>
                <a:spcPts val="283"/>
              </a:spcBef>
              <a:buClr>
                <a:srgbClr val="000000"/>
              </a:buClr>
              <a:buSzPct val="45000"/>
              <a:buFont typeface="Wingdings" charset="2"/>
              <a:buChar char=""/>
              <a:tabLst>
                <a:tab pos="0" algn="l"/>
              </a:tabLst>
              <a:defRPr lang="de-DE" sz="2400" b="0" u="none" strike="noStrike">
                <a:solidFill>
                  <a:schemeClr val="dk1"/>
                </a:solidFill>
                <a:effectLst/>
                <a:uFillTx/>
                <a:latin typeface="Calibri"/>
                <a:ea typeface="Arial"/>
              </a:defRPr>
            </a:lvl7pPr>
          </a:lstStyle>
          <a:p>
            <a:pPr marL="228600" indent="0" defTabSz="914400">
              <a:lnSpc>
                <a:spcPct val="100000"/>
              </a:lnSpc>
              <a:spcBef>
                <a:spcPts val="1001"/>
              </a:spcBef>
              <a:buNone/>
              <a:tabLst>
                <a:tab pos="0" algn="l"/>
              </a:tabLst>
            </a:pPr>
            <a:r>
              <a:rPr lang="de-DE" sz="2400" b="0" u="none" strike="noStrike">
                <a:solidFill>
                  <a:schemeClr val="dk1"/>
                </a:solidFill>
                <a:effectLst/>
                <a:uFillTx/>
                <a:latin typeface="Calibri"/>
                <a:ea typeface="Arial"/>
              </a:rPr>
              <a:t>Format des Gliederungstextes durch Klicken bearbeiten</a:t>
            </a:r>
            <a:endParaRPr lang="de-DE" sz="2400" b="0" u="none" strike="noStrike">
              <a:solidFill>
                <a:schemeClr val="dk1"/>
              </a:solidFill>
              <a:effectLst/>
              <a:uFillTx/>
              <a:latin typeface="Calibri"/>
            </a:endParaRPr>
          </a:p>
          <a:p>
            <a:pPr marL="864000" lvl="1" indent="-324000" defTabSz="914400">
              <a:lnSpc>
                <a:spcPct val="100000"/>
              </a:lnSpc>
              <a:spcBef>
                <a:spcPts val="1134"/>
              </a:spcBef>
              <a:buClr>
                <a:srgbClr val="000000"/>
              </a:buClr>
              <a:buSzPct val="75000"/>
              <a:buFont typeface="Symbol" charset="2"/>
              <a:buChar char=""/>
              <a:tabLst>
                <a:tab pos="0" algn="l"/>
              </a:tabLst>
            </a:pPr>
            <a:r>
              <a:rPr lang="de-DE" sz="2400" b="0" u="none" strike="noStrike">
                <a:solidFill>
                  <a:schemeClr val="dk1"/>
                </a:solidFill>
                <a:effectLst/>
                <a:uFillTx/>
                <a:latin typeface="Calibri"/>
                <a:ea typeface="Arial"/>
              </a:rPr>
              <a:t>Zweite Gliederungsebene</a:t>
            </a:r>
            <a:endParaRPr lang="de-DE" sz="2400" b="0" u="none" strike="noStrike">
              <a:solidFill>
                <a:schemeClr val="dk1"/>
              </a:solidFill>
              <a:effectLst/>
              <a:uFillTx/>
              <a:latin typeface="Calibri"/>
            </a:endParaRPr>
          </a:p>
          <a:p>
            <a:pPr marL="1296000" lvl="2" indent="-288000" defTabSz="914400">
              <a:lnSpc>
                <a:spcPct val="100000"/>
              </a:lnSpc>
              <a:spcBef>
                <a:spcPts val="850"/>
              </a:spcBef>
              <a:buClr>
                <a:srgbClr val="000000"/>
              </a:buClr>
              <a:buSzPct val="45000"/>
              <a:buFont typeface="Wingdings" charset="2"/>
              <a:buChar char=""/>
              <a:tabLst>
                <a:tab pos="0" algn="l"/>
              </a:tabLst>
            </a:pPr>
            <a:r>
              <a:rPr lang="de-DE" sz="2400" b="0" u="none" strike="noStrike">
                <a:solidFill>
                  <a:schemeClr val="dk1"/>
                </a:solidFill>
                <a:effectLst/>
                <a:uFillTx/>
                <a:latin typeface="Calibri"/>
                <a:ea typeface="Arial"/>
              </a:rPr>
              <a:t>Dritte Gliederungsebene</a:t>
            </a:r>
            <a:endParaRPr lang="de-DE" sz="2400" b="0" u="none" strike="noStrike">
              <a:solidFill>
                <a:schemeClr val="dk1"/>
              </a:solidFill>
              <a:effectLst/>
              <a:uFillTx/>
              <a:latin typeface="Calibri"/>
            </a:endParaRPr>
          </a:p>
          <a:p>
            <a:pPr marL="1728000" lvl="3" indent="-216000" defTabSz="914400">
              <a:lnSpc>
                <a:spcPct val="100000"/>
              </a:lnSpc>
              <a:spcBef>
                <a:spcPts val="567"/>
              </a:spcBef>
              <a:buClr>
                <a:srgbClr val="000000"/>
              </a:buClr>
              <a:buSzPct val="75000"/>
              <a:buFont typeface="Symbol" charset="2"/>
              <a:buChar char=""/>
              <a:tabLst>
                <a:tab pos="0" algn="l"/>
              </a:tabLst>
            </a:pPr>
            <a:r>
              <a:rPr lang="de-DE" sz="2400" b="0" u="none" strike="noStrike">
                <a:solidFill>
                  <a:schemeClr val="dk1"/>
                </a:solidFill>
                <a:effectLst/>
                <a:uFillTx/>
                <a:latin typeface="Calibri"/>
                <a:ea typeface="Arial"/>
              </a:rPr>
              <a:t>Vierte Gliederungsebene</a:t>
            </a:r>
            <a:endParaRPr lang="de-DE" sz="2400" b="0" u="none" strike="noStrike">
              <a:solidFill>
                <a:schemeClr val="dk1"/>
              </a:solidFill>
              <a:effectLst/>
              <a:uFillTx/>
              <a:latin typeface="Calibri"/>
            </a:endParaRPr>
          </a:p>
          <a:p>
            <a:pPr marL="2160000" lvl="4" indent="-216000" defTabSz="914400">
              <a:lnSpc>
                <a:spcPct val="100000"/>
              </a:lnSpc>
              <a:spcBef>
                <a:spcPts val="283"/>
              </a:spcBef>
              <a:buClr>
                <a:srgbClr val="000000"/>
              </a:buClr>
              <a:buSzPct val="45000"/>
              <a:buFont typeface="Wingdings" charset="2"/>
              <a:buChar char=""/>
              <a:tabLst>
                <a:tab pos="0" algn="l"/>
              </a:tabLst>
            </a:pPr>
            <a:r>
              <a:rPr lang="de-DE" sz="2400" b="0" u="none" strike="noStrike">
                <a:solidFill>
                  <a:schemeClr val="dk1"/>
                </a:solidFill>
                <a:effectLst/>
                <a:uFillTx/>
                <a:latin typeface="Calibri"/>
                <a:ea typeface="Arial"/>
              </a:rPr>
              <a:t>Fünfte Gliederungsebene</a:t>
            </a:r>
            <a:endParaRPr lang="de-DE" sz="2400" b="0" u="none" strike="noStrike">
              <a:solidFill>
                <a:schemeClr val="dk1"/>
              </a:solidFill>
              <a:effectLst/>
              <a:uFillTx/>
              <a:latin typeface="Calibri"/>
            </a:endParaRPr>
          </a:p>
          <a:p>
            <a:pPr marL="2592000" lvl="5" indent="-216000" defTabSz="914400">
              <a:lnSpc>
                <a:spcPct val="100000"/>
              </a:lnSpc>
              <a:spcBef>
                <a:spcPts val="283"/>
              </a:spcBef>
              <a:buClr>
                <a:srgbClr val="000000"/>
              </a:buClr>
              <a:buSzPct val="45000"/>
              <a:buFont typeface="Wingdings" charset="2"/>
              <a:buChar char=""/>
              <a:tabLst>
                <a:tab pos="0" algn="l"/>
              </a:tabLst>
            </a:pPr>
            <a:r>
              <a:rPr lang="de-DE" sz="2400" b="0" u="none" strike="noStrike">
                <a:solidFill>
                  <a:schemeClr val="dk1"/>
                </a:solidFill>
                <a:effectLst/>
                <a:uFillTx/>
                <a:latin typeface="Calibri"/>
                <a:ea typeface="Arial"/>
              </a:rPr>
              <a:t>Sechste Gliederungsebene</a:t>
            </a:r>
            <a:endParaRPr lang="de-DE" sz="2400" b="0" u="none" strike="noStrike">
              <a:solidFill>
                <a:schemeClr val="dk1"/>
              </a:solidFill>
              <a:effectLst/>
              <a:uFillTx/>
              <a:latin typeface="Calibri"/>
            </a:endParaRPr>
          </a:p>
          <a:p>
            <a:pPr marL="3024000" lvl="6" indent="-216000" defTabSz="914400">
              <a:lnSpc>
                <a:spcPct val="100000"/>
              </a:lnSpc>
              <a:spcBef>
                <a:spcPts val="283"/>
              </a:spcBef>
              <a:buClr>
                <a:srgbClr val="000000"/>
              </a:buClr>
              <a:buSzPct val="45000"/>
              <a:buFont typeface="Wingdings" charset="2"/>
              <a:buChar char=""/>
              <a:tabLst>
                <a:tab pos="0" algn="l"/>
              </a:tabLst>
            </a:pPr>
            <a:r>
              <a:rPr lang="de-DE" sz="2400" b="0" u="none" strike="noStrike">
                <a:solidFill>
                  <a:schemeClr val="dk1"/>
                </a:solidFill>
                <a:effectLst/>
                <a:uFillTx/>
                <a:latin typeface="Calibri"/>
                <a:ea typeface="Arial"/>
              </a:rPr>
              <a:t>Siebte Gliederungsebene</a:t>
            </a:r>
            <a:endParaRPr lang="de-DE" sz="2400" b="0" u="none" strike="noStrike">
              <a:solidFill>
                <a:schemeClr val="dk1"/>
              </a:solidFill>
              <a:effectLst/>
              <a:uFillTx/>
              <a:latin typeface="Calibri"/>
            </a:endParaRPr>
          </a:p>
        </p:txBody>
      </p:sp>
      <p:sp>
        <p:nvSpPr>
          <p:cNvPr id="63" name="PlaceHolder 3"/>
          <p:cNvSpPr>
            <a:spLocks noGrp="1"/>
          </p:cNvSpPr>
          <p:nvPr>
            <p:ph type="body"/>
          </p:nvPr>
        </p:nvSpPr>
        <p:spPr>
          <a:xfrm>
            <a:off x="2389680" y="5367240"/>
            <a:ext cx="7313760" cy="803520"/>
          </a:xfrm>
          <a:prstGeom prst="rect">
            <a:avLst/>
          </a:prstGeom>
          <a:noFill/>
          <a:ln w="0">
            <a:noFill/>
          </a:ln>
        </p:spPr>
        <p:txBody>
          <a:bodyPr lIns="91440" tIns="45720" rIns="91440" bIns="45720" numCol="1" spcCol="0" anchor="t">
            <a:noAutofit/>
          </a:bodyPr>
          <a:lstStyle>
            <a:lvl1pPr marL="228600" indent="0" defTabSz="914400">
              <a:lnSpc>
                <a:spcPct val="100000"/>
              </a:lnSpc>
              <a:spcBef>
                <a:spcPts val="1001"/>
              </a:spcBef>
              <a:buNone/>
              <a:tabLst>
                <a:tab pos="0" algn="l"/>
              </a:tabLst>
              <a:defRPr lang="de-DE" sz="1050" b="0" u="none" strike="noStrike">
                <a:solidFill>
                  <a:schemeClr val="dk1"/>
                </a:solidFill>
                <a:effectLst/>
                <a:uFillTx/>
                <a:latin typeface="Calibri"/>
                <a:ea typeface="Calibri"/>
              </a:defRPr>
            </a:lvl1pPr>
          </a:lstStyle>
          <a:p>
            <a:pPr marL="228600" indent="0" defTabSz="914400">
              <a:lnSpc>
                <a:spcPct val="100000"/>
              </a:lnSpc>
              <a:spcBef>
                <a:spcPts val="1001"/>
              </a:spcBef>
              <a:buNone/>
              <a:tabLst>
                <a:tab pos="0" algn="l"/>
              </a:tabLst>
            </a:pPr>
            <a:r>
              <a:rPr lang="de-DE" sz="1050" b="0" u="none" strike="noStrike">
                <a:solidFill>
                  <a:schemeClr val="dk1"/>
                </a:solidFill>
                <a:effectLst/>
                <a:uFillTx/>
                <a:latin typeface="Calibri"/>
                <a:ea typeface="Calibri"/>
              </a:rPr>
              <a:t>Textmasterformate durch Klicken bearbeiten</a:t>
            </a:r>
            <a:endParaRPr lang="de-DE" sz="1050" b="0" u="none" strike="noStrike">
              <a:solidFill>
                <a:schemeClr val="dk1"/>
              </a:solidFill>
              <a:effectLst/>
              <a:uFillTx/>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rgbClr val="FFFFFF"/>
        </a:solidFill>
        <a:effectLst/>
      </p:bgPr>
    </p:bg>
    <p:spTree>
      <p:nvGrpSpPr>
        <p:cNvPr id="1" name=""/>
        <p:cNvGrpSpPr/>
        <p:nvPr/>
      </p:nvGrpSpPr>
      <p:grpSpPr>
        <a:xfrm>
          <a:off x="0" y="0"/>
          <a:ext cx="0" cy="0"/>
          <a:chOff x="0" y="0"/>
          <a:chExt cx="0" cy="0"/>
        </a:xfrm>
      </p:grpSpPr>
      <p:pic>
        <p:nvPicPr>
          <p:cNvPr id="64" name="Picture 13" descr="tud_logo_rgb_150dpi"/>
          <p:cNvPicPr/>
          <p:nvPr/>
        </p:nvPicPr>
        <p:blipFill>
          <a:blip r:embed="rId2"/>
          <a:stretch/>
        </p:blipFill>
        <p:spPr>
          <a:xfrm>
            <a:off x="624600" y="334800"/>
            <a:ext cx="3022560" cy="547920"/>
          </a:xfrm>
          <a:prstGeom prst="rect">
            <a:avLst/>
          </a:prstGeom>
          <a:noFill/>
          <a:ln w="0">
            <a:noFill/>
          </a:ln>
        </p:spPr>
      </p:pic>
      <p:sp>
        <p:nvSpPr>
          <p:cNvPr id="65" name="Line 14"/>
          <p:cNvSpPr/>
          <p:nvPr/>
        </p:nvSpPr>
        <p:spPr>
          <a:xfrm>
            <a:off x="670680" y="1064880"/>
            <a:ext cx="10843920" cy="360"/>
          </a:xfrm>
          <a:prstGeom prst="line">
            <a:avLst/>
          </a:prstGeom>
          <a:ln w="9525">
            <a:solidFill>
              <a:srgbClr val="000000"/>
            </a:solidFill>
            <a:round/>
          </a:ln>
        </p:spPr>
        <p:style>
          <a:lnRef idx="0">
            <a:scrgbClr r="0" g="0" b="0"/>
          </a:lnRef>
          <a:fillRef idx="0">
            <a:scrgbClr r="0" g="0" b="0"/>
          </a:fillRef>
          <a:effectRef idx="0">
            <a:scrgbClr r="0" g="0" b="0"/>
          </a:effectRef>
          <a:fontRef idx="minor"/>
        </p:style>
        <p:txBody>
          <a:bodyPr lIns="90000" tIns="-44640" rIns="90000" bIns="-44640" anchor="t">
            <a:noAutofit/>
          </a:bodyPr>
          <a:lstStyle/>
          <a:p>
            <a:endParaRPr lang="de-DE" sz="1800" b="0" u="none" strike="noStrike">
              <a:solidFill>
                <a:schemeClr val="dk1"/>
              </a:solidFill>
              <a:effectLst/>
              <a:uFillTx/>
              <a:latin typeface="Arial"/>
              <a:ea typeface="Arial"/>
            </a:endParaRPr>
          </a:p>
        </p:txBody>
      </p:sp>
      <p:sp>
        <p:nvSpPr>
          <p:cNvPr id="66" name="Rectangle 16" hidden="1"/>
          <p:cNvSpPr/>
          <p:nvPr/>
        </p:nvSpPr>
        <p:spPr>
          <a:xfrm>
            <a:off x="9956880" y="6324480"/>
            <a:ext cx="1522440" cy="455760"/>
          </a:xfrm>
          <a:prstGeom prst="rect">
            <a:avLst/>
          </a:prstGeom>
          <a:noFill/>
          <a:ln w="9525">
            <a:noFill/>
          </a:ln>
        </p:spPr>
        <p:style>
          <a:lnRef idx="0">
            <a:scrgbClr r="0" g="0" b="0"/>
          </a:lnRef>
          <a:fillRef idx="0">
            <a:scrgbClr r="0" g="0" b="0"/>
          </a:fillRef>
          <a:effectRef idx="0">
            <a:scrgbClr r="0" g="0" b="0"/>
          </a:effectRef>
          <a:fontRef idx="minor"/>
        </p:style>
        <p:txBody>
          <a:bodyPr lIns="90000" tIns="45000" rIns="0" bIns="45000" anchor="t">
            <a:noAutofit/>
          </a:bodyPr>
          <a:lstStyle/>
          <a:p>
            <a:pPr algn="r" defTabSz="914400">
              <a:lnSpc>
                <a:spcPct val="100000"/>
              </a:lnSpc>
            </a:pPr>
            <a:fld id="{A2381379-51FC-4921-A6FF-18CECC7C2A9C}" type="slidenum">
              <a:rPr lang="de-DE" sz="750" b="0" u="none" strike="noStrike">
                <a:solidFill>
                  <a:srgbClr val="83B73D"/>
                </a:solidFill>
                <a:effectLst/>
                <a:uFillTx/>
                <a:latin typeface="Akkurat-Light"/>
                <a:ea typeface="Arial Unicode MS"/>
              </a:rPr>
              <a:t>‹Nr.›</a:t>
            </a:fld>
            <a:endParaRPr lang="de-DE" sz="750" b="0" u="none" strike="noStrike">
              <a:solidFill>
                <a:srgbClr val="000000"/>
              </a:solidFill>
              <a:effectLst/>
              <a:uFillTx/>
              <a:latin typeface="Calibri"/>
            </a:endParaRPr>
          </a:p>
        </p:txBody>
      </p:sp>
      <p:sp>
        <p:nvSpPr>
          <p:cNvPr id="67" name="Text Box 9"/>
          <p:cNvSpPr/>
          <p:nvPr/>
        </p:nvSpPr>
        <p:spPr>
          <a:xfrm>
            <a:off x="622440" y="4800600"/>
            <a:ext cx="10842120" cy="1293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endParaRPr lang="de-DE" sz="1800" b="0" u="none" strike="noStrike">
              <a:solidFill>
                <a:schemeClr val="dk1"/>
              </a:solidFill>
              <a:effectLst/>
              <a:uFillTx/>
              <a:latin typeface="Arial"/>
              <a:ea typeface="Arial"/>
            </a:endParaRPr>
          </a:p>
        </p:txBody>
      </p:sp>
      <p:sp>
        <p:nvSpPr>
          <p:cNvPr id="68" name="PlaceHolder 1"/>
          <p:cNvSpPr>
            <a:spLocks noGrp="1"/>
          </p:cNvSpPr>
          <p:nvPr>
            <p:ph type="title"/>
          </p:nvPr>
        </p:nvSpPr>
        <p:spPr>
          <a:xfrm>
            <a:off x="624600" y="4788000"/>
            <a:ext cx="10941840" cy="1392480"/>
          </a:xfrm>
          <a:prstGeom prst="rect">
            <a:avLst/>
          </a:prstGeom>
          <a:noFill/>
          <a:ln w="0">
            <a:noFill/>
          </a:ln>
        </p:spPr>
        <p:txBody>
          <a:bodyPr lIns="91440" tIns="45720" rIns="91440" bIns="45720" numCol="1" spcCol="0" anchor="ctr">
            <a:noAutofit/>
          </a:bodyPr>
          <a:lstStyle>
            <a:lvl1pPr indent="0" defTabSz="914400">
              <a:lnSpc>
                <a:spcPct val="100000"/>
              </a:lnSpc>
              <a:buNone/>
              <a:tabLst>
                <a:tab pos="0" algn="l"/>
              </a:tabLst>
              <a:defRPr lang="de-DE" sz="2800" b="1" u="none" strike="noStrike">
                <a:solidFill>
                  <a:srgbClr val="294466"/>
                </a:solidFill>
                <a:effectLst/>
                <a:uFillTx/>
                <a:latin typeface="Calibri"/>
                <a:ea typeface="Calibri"/>
              </a:defRPr>
            </a:lvl1pPr>
          </a:lstStyle>
          <a:p>
            <a:pPr indent="0" defTabSz="914400">
              <a:lnSpc>
                <a:spcPct val="100000"/>
              </a:lnSpc>
              <a:buNone/>
              <a:tabLst>
                <a:tab pos="0" algn="l"/>
              </a:tabLst>
            </a:pPr>
            <a:r>
              <a:rPr lang="de-DE" sz="2800" b="1" u="none" strike="noStrike">
                <a:solidFill>
                  <a:srgbClr val="294466"/>
                </a:solidFill>
                <a:effectLst/>
                <a:uFillTx/>
                <a:latin typeface="Calibri"/>
                <a:ea typeface="Calibri"/>
              </a:rPr>
              <a:t>Titelmasterformat durch Klicken bearbeiten</a:t>
            </a:r>
            <a:br>
              <a:rPr sz="2800"/>
            </a:br>
            <a:r>
              <a:rPr lang="de-DE" sz="2800" b="1" u="none" strike="noStrike">
                <a:solidFill>
                  <a:srgbClr val="294466"/>
                </a:solidFill>
                <a:effectLst/>
                <a:uFillTx/>
                <a:latin typeface="Calibri"/>
                <a:ea typeface="Calibri"/>
              </a:rPr>
              <a:t>Zweite Zeile</a:t>
            </a:r>
            <a:endParaRPr lang="de-DE" sz="2800" b="1" u="none" strike="noStrike">
              <a:solidFill>
                <a:srgbClr val="294466"/>
              </a:solidFill>
              <a:effectLst/>
              <a:uFillTx/>
              <a:latin typeface="Calibri"/>
            </a:endParaRPr>
          </a:p>
        </p:txBody>
      </p:sp>
      <p:pic>
        <p:nvPicPr>
          <p:cNvPr id="69" name="Picture 13" descr="tud_logo_rgb_150dpi"/>
          <p:cNvPicPr/>
          <p:nvPr/>
        </p:nvPicPr>
        <p:blipFill>
          <a:blip r:embed="rId2"/>
          <a:stretch/>
        </p:blipFill>
        <p:spPr>
          <a:xfrm>
            <a:off x="624600" y="334800"/>
            <a:ext cx="3022560" cy="547920"/>
          </a:xfrm>
          <a:prstGeom prst="rect">
            <a:avLst/>
          </a:prstGeom>
          <a:noFill/>
          <a:ln w="0">
            <a:noFill/>
          </a:ln>
        </p:spPr>
      </p:pic>
      <p:sp>
        <p:nvSpPr>
          <p:cNvPr id="70" name="PlaceHolder 2"/>
          <p:cNvSpPr>
            <a:spLocks noGrp="1"/>
          </p:cNvSpPr>
          <p:nvPr>
            <p:ph type="body"/>
          </p:nvPr>
        </p:nvSpPr>
        <p:spPr>
          <a:xfrm>
            <a:off x="609480" y="1604520"/>
            <a:ext cx="10971360" cy="3976200"/>
          </a:xfrm>
          <a:prstGeom prst="rect">
            <a:avLst/>
          </a:prstGeom>
          <a:noFill/>
          <a:ln w="0">
            <a:noFill/>
          </a:ln>
        </p:spPr>
        <p:txBody>
          <a:bodyPr lIns="0" tIns="0" rIns="0" bIns="0" anchor="t">
            <a:normAutofit/>
          </a:bodyPr>
          <a:lstStyle>
            <a:lvl1pPr marL="432000" indent="-324000" defTabSz="914400">
              <a:lnSpc>
                <a:spcPct val="100000"/>
              </a:lnSpc>
              <a:spcBef>
                <a:spcPts val="1417"/>
              </a:spcBef>
              <a:buClr>
                <a:srgbClr val="000000"/>
              </a:buClr>
              <a:buSzPct val="45000"/>
              <a:buFont typeface="Wingdings" charset="2"/>
              <a:buChar char=""/>
              <a:defRPr lang="de-DE" sz="2800" b="0" u="none" strike="noStrike">
                <a:solidFill>
                  <a:schemeClr val="dk1"/>
                </a:solidFill>
                <a:effectLst/>
                <a:uFillTx/>
                <a:latin typeface="Calibri"/>
                <a:ea typeface="Arial"/>
              </a:defRPr>
            </a:lvl1pPr>
            <a:lvl2pPr marL="864000" lvl="1" indent="-324000" defTabSz="914400">
              <a:lnSpc>
                <a:spcPct val="100000"/>
              </a:lnSpc>
              <a:spcBef>
                <a:spcPts val="1134"/>
              </a:spcBef>
              <a:buClr>
                <a:srgbClr val="000000"/>
              </a:buClr>
              <a:buSzPct val="75000"/>
              <a:buFont typeface="Symbol" charset="2"/>
              <a:buChar char=""/>
              <a:defRPr lang="de-DE" sz="1400" b="0" u="none" strike="noStrike">
                <a:solidFill>
                  <a:schemeClr val="dk1"/>
                </a:solidFill>
                <a:effectLst/>
                <a:uFillTx/>
                <a:latin typeface="Calibri"/>
                <a:ea typeface="Arial"/>
              </a:defRPr>
            </a:lvl2pPr>
            <a:lvl3pPr marL="1296000" lvl="2" indent="-288000" defTabSz="914400">
              <a:lnSpc>
                <a:spcPct val="100000"/>
              </a:lnSpc>
              <a:spcBef>
                <a:spcPts val="850"/>
              </a:spcBef>
              <a:buClr>
                <a:srgbClr val="000000"/>
              </a:buClr>
              <a:buSzPct val="45000"/>
              <a:buFont typeface="Wingdings" charset="2"/>
              <a:buChar char=""/>
              <a:defRPr lang="de-DE" sz="1400" b="0" u="none" strike="noStrike">
                <a:solidFill>
                  <a:schemeClr val="dk1"/>
                </a:solidFill>
                <a:effectLst/>
                <a:uFillTx/>
                <a:latin typeface="Calibri"/>
                <a:ea typeface="Arial"/>
              </a:defRPr>
            </a:lvl3pPr>
            <a:lvl4pPr marL="1728000" lvl="3" indent="-216000" defTabSz="914400">
              <a:lnSpc>
                <a:spcPct val="100000"/>
              </a:lnSpc>
              <a:spcBef>
                <a:spcPts val="567"/>
              </a:spcBef>
              <a:buClr>
                <a:srgbClr val="000000"/>
              </a:buClr>
              <a:buSzPct val="75000"/>
              <a:buFont typeface="Symbol" charset="2"/>
              <a:buChar char=""/>
              <a:defRPr lang="de-DE" sz="1400" b="0" u="none" strike="noStrike">
                <a:solidFill>
                  <a:schemeClr val="dk1"/>
                </a:solidFill>
                <a:effectLst/>
                <a:uFillTx/>
                <a:latin typeface="Calibri"/>
                <a:ea typeface="Arial"/>
              </a:defRPr>
            </a:lvl4pPr>
            <a:lvl5pPr marL="2160000" lvl="4" indent="-216000" defTabSz="914400">
              <a:lnSpc>
                <a:spcPct val="100000"/>
              </a:lnSpc>
              <a:spcBef>
                <a:spcPts val="283"/>
              </a:spcBef>
              <a:buClr>
                <a:srgbClr val="000000"/>
              </a:buClr>
              <a:buSzPct val="45000"/>
              <a:buFont typeface="Wingdings" charset="2"/>
              <a:buChar char=""/>
              <a:defRPr lang="de-DE" sz="2000" b="0" u="none" strike="noStrike">
                <a:solidFill>
                  <a:schemeClr val="dk1"/>
                </a:solidFill>
                <a:effectLst/>
                <a:uFillTx/>
                <a:latin typeface="Calibri"/>
                <a:ea typeface="Arial"/>
              </a:defRPr>
            </a:lvl5pPr>
            <a:lvl6pPr marL="2592000" lvl="5" indent="-216000" defTabSz="914400">
              <a:lnSpc>
                <a:spcPct val="100000"/>
              </a:lnSpc>
              <a:spcBef>
                <a:spcPts val="283"/>
              </a:spcBef>
              <a:buClr>
                <a:srgbClr val="000000"/>
              </a:buClr>
              <a:buSzPct val="45000"/>
              <a:buFont typeface="Wingdings" charset="2"/>
              <a:buChar char=""/>
              <a:defRPr lang="de-DE" sz="2000" b="0" u="none" strike="noStrike">
                <a:solidFill>
                  <a:schemeClr val="dk1"/>
                </a:solidFill>
                <a:effectLst/>
                <a:uFillTx/>
                <a:latin typeface="Calibri"/>
                <a:ea typeface="Arial"/>
              </a:defRPr>
            </a:lvl6pPr>
            <a:lvl7pPr marL="3024000" lvl="6" indent="-216000" defTabSz="914400">
              <a:lnSpc>
                <a:spcPct val="100000"/>
              </a:lnSpc>
              <a:spcBef>
                <a:spcPts val="283"/>
              </a:spcBef>
              <a:buClr>
                <a:srgbClr val="000000"/>
              </a:buClr>
              <a:buSzPct val="45000"/>
              <a:buFont typeface="Wingdings" charset="2"/>
              <a:buChar char=""/>
              <a:defRPr lang="de-DE" sz="2000" b="0" u="none" strike="noStrike">
                <a:solidFill>
                  <a:schemeClr val="dk1"/>
                </a:solidFill>
                <a:effectLst/>
                <a:uFillTx/>
                <a:latin typeface="Calibri"/>
                <a:ea typeface="Arial"/>
              </a:defRPr>
            </a:lvl7pPr>
          </a:lstStyle>
          <a:p>
            <a:pPr marL="432000" indent="-324000" defTabSz="914400">
              <a:lnSpc>
                <a:spcPct val="100000"/>
              </a:lnSpc>
              <a:spcBef>
                <a:spcPts val="1417"/>
              </a:spcBef>
              <a:buClr>
                <a:srgbClr val="000000"/>
              </a:buClr>
              <a:buSzPct val="45000"/>
              <a:buFont typeface="Wingdings" charset="2"/>
              <a:buChar char=""/>
            </a:pPr>
            <a:r>
              <a:rPr lang="de-DE" sz="2800" b="0" u="none" strike="noStrike">
                <a:solidFill>
                  <a:schemeClr val="dk1"/>
                </a:solidFill>
                <a:effectLst/>
                <a:uFillTx/>
                <a:latin typeface="Calibri"/>
                <a:ea typeface="Arial"/>
              </a:rPr>
              <a:t>Format des Gliederungstextes durch Klicken bearbeiten</a:t>
            </a:r>
            <a:endParaRPr lang="de-DE" sz="2800" b="0" u="none" strike="noStrike">
              <a:solidFill>
                <a:schemeClr val="dk1"/>
              </a:solidFill>
              <a:effectLst/>
              <a:uFillTx/>
              <a:latin typeface="Calibri"/>
            </a:endParaRPr>
          </a:p>
          <a:p>
            <a:pPr marL="864000" lvl="1" indent="-324000" defTabSz="914400">
              <a:lnSpc>
                <a:spcPct val="100000"/>
              </a:lnSpc>
              <a:spcBef>
                <a:spcPts val="1134"/>
              </a:spcBef>
              <a:buClr>
                <a:srgbClr val="000000"/>
              </a:buClr>
              <a:buSzPct val="75000"/>
              <a:buFont typeface="Symbol" charset="2"/>
              <a:buChar char=""/>
            </a:pPr>
            <a:r>
              <a:rPr lang="de-DE" sz="1400" b="0" u="none" strike="noStrike">
                <a:solidFill>
                  <a:schemeClr val="dk1"/>
                </a:solidFill>
                <a:effectLst/>
                <a:uFillTx/>
                <a:latin typeface="Calibri"/>
                <a:ea typeface="Arial"/>
              </a:rPr>
              <a:t>Zweite Gliederungsebene</a:t>
            </a:r>
            <a:endParaRPr lang="de-DE" sz="1400" b="0" u="none" strike="noStrike">
              <a:solidFill>
                <a:schemeClr val="dk1"/>
              </a:solidFill>
              <a:effectLst/>
              <a:uFillTx/>
              <a:latin typeface="Calibri"/>
            </a:endParaRPr>
          </a:p>
          <a:p>
            <a:pPr marL="1296000" lvl="2" indent="-288000" defTabSz="914400">
              <a:lnSpc>
                <a:spcPct val="100000"/>
              </a:lnSpc>
              <a:spcBef>
                <a:spcPts val="850"/>
              </a:spcBef>
              <a:buClr>
                <a:srgbClr val="000000"/>
              </a:buClr>
              <a:buSzPct val="45000"/>
              <a:buFont typeface="Wingdings" charset="2"/>
              <a:buChar char=""/>
            </a:pPr>
            <a:r>
              <a:rPr lang="de-DE" sz="1400" b="0" u="none" strike="noStrike">
                <a:solidFill>
                  <a:schemeClr val="dk1"/>
                </a:solidFill>
                <a:effectLst/>
                <a:uFillTx/>
                <a:latin typeface="Calibri"/>
                <a:ea typeface="Arial"/>
              </a:rPr>
              <a:t>Dritte Gliederungsebene</a:t>
            </a:r>
            <a:endParaRPr lang="de-DE" sz="1400" b="0" u="none" strike="noStrike">
              <a:solidFill>
                <a:schemeClr val="dk1"/>
              </a:solidFill>
              <a:effectLst/>
              <a:uFillTx/>
              <a:latin typeface="Calibri"/>
            </a:endParaRPr>
          </a:p>
          <a:p>
            <a:pPr marL="1728000" lvl="3" indent="-216000" defTabSz="914400">
              <a:lnSpc>
                <a:spcPct val="100000"/>
              </a:lnSpc>
              <a:spcBef>
                <a:spcPts val="567"/>
              </a:spcBef>
              <a:buClr>
                <a:srgbClr val="000000"/>
              </a:buClr>
              <a:buSzPct val="75000"/>
              <a:buFont typeface="Symbol" charset="2"/>
              <a:buChar char=""/>
            </a:pPr>
            <a:r>
              <a:rPr lang="de-DE" sz="1400" b="0" u="none" strike="noStrike">
                <a:solidFill>
                  <a:schemeClr val="dk1"/>
                </a:solidFill>
                <a:effectLst/>
                <a:uFillTx/>
                <a:latin typeface="Calibri"/>
                <a:ea typeface="Arial"/>
              </a:rPr>
              <a:t>Vierte Gliederungsebene</a:t>
            </a:r>
            <a:endParaRPr lang="de-DE" sz="1400" b="0" u="none" strike="noStrike">
              <a:solidFill>
                <a:schemeClr val="dk1"/>
              </a:solidFill>
              <a:effectLst/>
              <a:uFillTx/>
              <a:latin typeface="Calibri"/>
            </a:endParaRPr>
          </a:p>
          <a:p>
            <a:pPr marL="2160000" lvl="4" indent="-216000" defTabSz="914400">
              <a:lnSpc>
                <a:spcPct val="100000"/>
              </a:lnSpc>
              <a:spcBef>
                <a:spcPts val="283"/>
              </a:spcBef>
              <a:buClr>
                <a:srgbClr val="000000"/>
              </a:buClr>
              <a:buSzPct val="45000"/>
              <a:buFont typeface="Wingdings" charset="2"/>
              <a:buChar char=""/>
            </a:pPr>
            <a:r>
              <a:rPr lang="de-DE" sz="2000" b="0" u="none" strike="noStrike">
                <a:solidFill>
                  <a:schemeClr val="dk1"/>
                </a:solidFill>
                <a:effectLst/>
                <a:uFillTx/>
                <a:latin typeface="Calibri"/>
                <a:ea typeface="Arial"/>
              </a:rPr>
              <a:t>Fünfte Gliederungsebene</a:t>
            </a:r>
            <a:endParaRPr lang="de-DE" sz="2000" b="0" u="none" strike="noStrike">
              <a:solidFill>
                <a:schemeClr val="dk1"/>
              </a:solidFill>
              <a:effectLst/>
              <a:uFillTx/>
              <a:latin typeface="Calibri"/>
            </a:endParaRPr>
          </a:p>
          <a:p>
            <a:pPr marL="2592000" lvl="5" indent="-216000" defTabSz="914400">
              <a:lnSpc>
                <a:spcPct val="100000"/>
              </a:lnSpc>
              <a:spcBef>
                <a:spcPts val="283"/>
              </a:spcBef>
              <a:buClr>
                <a:srgbClr val="000000"/>
              </a:buClr>
              <a:buSzPct val="45000"/>
              <a:buFont typeface="Wingdings" charset="2"/>
              <a:buChar char=""/>
            </a:pPr>
            <a:r>
              <a:rPr lang="de-DE" sz="2000" b="0" u="none" strike="noStrike">
                <a:solidFill>
                  <a:schemeClr val="dk1"/>
                </a:solidFill>
                <a:effectLst/>
                <a:uFillTx/>
                <a:latin typeface="Calibri"/>
                <a:ea typeface="Arial"/>
              </a:rPr>
              <a:t>Sechste Gliederungsebene</a:t>
            </a:r>
            <a:endParaRPr lang="de-DE" sz="2000" b="0" u="none" strike="noStrike">
              <a:solidFill>
                <a:schemeClr val="dk1"/>
              </a:solidFill>
              <a:effectLst/>
              <a:uFillTx/>
              <a:latin typeface="Calibri"/>
            </a:endParaRPr>
          </a:p>
          <a:p>
            <a:pPr marL="3024000" lvl="6" indent="-216000" defTabSz="914400">
              <a:lnSpc>
                <a:spcPct val="100000"/>
              </a:lnSpc>
              <a:spcBef>
                <a:spcPts val="283"/>
              </a:spcBef>
              <a:buClr>
                <a:srgbClr val="000000"/>
              </a:buClr>
              <a:buSzPct val="45000"/>
              <a:buFont typeface="Wingdings" charset="2"/>
              <a:buChar char=""/>
            </a:pPr>
            <a:r>
              <a:rPr lang="de-DE" sz="2000" b="0" u="none" strike="noStrike">
                <a:solidFill>
                  <a:schemeClr val="dk1"/>
                </a:solidFill>
                <a:effectLst/>
                <a:uFillTx/>
                <a:latin typeface="Calibri"/>
                <a:ea typeface="Arial"/>
              </a:rPr>
              <a:t>Siebte Gliederungsebene</a:t>
            </a:r>
            <a:endParaRPr lang="de-DE" sz="2000" b="0" u="none" strike="noStrike">
              <a:solidFill>
                <a:schemeClr val="dk1"/>
              </a:solidFill>
              <a:effectLst/>
              <a:uFillTx/>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x" preserve="1">
  <p:cSld name="Titel und vertikaler Text">
    <p:bg>
      <p:bgPr>
        <a:solidFill>
          <a:srgbClr val="FFFFFF"/>
        </a:solidFill>
        <a:effectLst/>
      </p:bgPr>
    </p:bg>
    <p:spTree>
      <p:nvGrpSpPr>
        <p:cNvPr id="1" name=""/>
        <p:cNvGrpSpPr/>
        <p:nvPr/>
      </p:nvGrpSpPr>
      <p:grpSpPr>
        <a:xfrm>
          <a:off x="0" y="0"/>
          <a:ext cx="0" cy="0"/>
          <a:chOff x="0" y="0"/>
          <a:chExt cx="0" cy="0"/>
        </a:xfrm>
      </p:grpSpPr>
      <p:pic>
        <p:nvPicPr>
          <p:cNvPr id="7" name="Picture 13" descr="tud_logo_rgb_150dpi"/>
          <p:cNvPicPr/>
          <p:nvPr/>
        </p:nvPicPr>
        <p:blipFill>
          <a:blip r:embed="rId2"/>
          <a:stretch/>
        </p:blipFill>
        <p:spPr>
          <a:xfrm>
            <a:off x="624600" y="334800"/>
            <a:ext cx="3022560" cy="547920"/>
          </a:xfrm>
          <a:prstGeom prst="rect">
            <a:avLst/>
          </a:prstGeom>
          <a:noFill/>
          <a:ln w="0">
            <a:noFill/>
          </a:ln>
        </p:spPr>
      </p:pic>
      <p:sp>
        <p:nvSpPr>
          <p:cNvPr id="8" name="Line 14"/>
          <p:cNvSpPr/>
          <p:nvPr/>
        </p:nvSpPr>
        <p:spPr>
          <a:xfrm>
            <a:off x="670680" y="1064880"/>
            <a:ext cx="10843920" cy="360"/>
          </a:xfrm>
          <a:prstGeom prst="line">
            <a:avLst/>
          </a:prstGeom>
          <a:ln w="9525">
            <a:solidFill>
              <a:srgbClr val="000000"/>
            </a:solidFill>
            <a:round/>
          </a:ln>
        </p:spPr>
        <p:style>
          <a:lnRef idx="0">
            <a:scrgbClr r="0" g="0" b="0"/>
          </a:lnRef>
          <a:fillRef idx="0">
            <a:scrgbClr r="0" g="0" b="0"/>
          </a:fillRef>
          <a:effectRef idx="0">
            <a:scrgbClr r="0" g="0" b="0"/>
          </a:effectRef>
          <a:fontRef idx="minor"/>
        </p:style>
        <p:txBody>
          <a:bodyPr lIns="90000" tIns="-44640" rIns="90000" bIns="-44640" anchor="t">
            <a:noAutofit/>
          </a:bodyPr>
          <a:lstStyle/>
          <a:p>
            <a:endParaRPr lang="de-DE" sz="1800" b="0" u="none" strike="noStrike">
              <a:solidFill>
                <a:schemeClr val="dk1"/>
              </a:solidFill>
              <a:effectLst/>
              <a:uFillTx/>
              <a:latin typeface="Arial"/>
              <a:ea typeface="Arial"/>
            </a:endParaRPr>
          </a:p>
        </p:txBody>
      </p:sp>
      <p:sp>
        <p:nvSpPr>
          <p:cNvPr id="9" name="Rectangle 16"/>
          <p:cNvSpPr/>
          <p:nvPr/>
        </p:nvSpPr>
        <p:spPr>
          <a:xfrm>
            <a:off x="9956880" y="6324480"/>
            <a:ext cx="1522440" cy="455760"/>
          </a:xfrm>
          <a:prstGeom prst="rect">
            <a:avLst/>
          </a:prstGeom>
          <a:noFill/>
          <a:ln w="9525">
            <a:noFill/>
          </a:ln>
        </p:spPr>
        <p:style>
          <a:lnRef idx="0">
            <a:scrgbClr r="0" g="0" b="0"/>
          </a:lnRef>
          <a:fillRef idx="0">
            <a:scrgbClr r="0" g="0" b="0"/>
          </a:fillRef>
          <a:effectRef idx="0">
            <a:scrgbClr r="0" g="0" b="0"/>
          </a:effectRef>
          <a:fontRef idx="minor"/>
        </p:style>
        <p:txBody>
          <a:bodyPr lIns="90000" tIns="45000" rIns="0" bIns="45000" anchor="t">
            <a:noAutofit/>
          </a:bodyPr>
          <a:lstStyle/>
          <a:p>
            <a:pPr algn="r" defTabSz="914400">
              <a:lnSpc>
                <a:spcPct val="100000"/>
              </a:lnSpc>
            </a:pPr>
            <a:fld id="{0524A05C-64F7-426B-B282-4123162358B6}" type="slidenum">
              <a:rPr lang="de-DE" sz="750" b="0" u="none" strike="noStrike">
                <a:solidFill>
                  <a:srgbClr val="83B73D"/>
                </a:solidFill>
                <a:effectLst/>
                <a:uFillTx/>
                <a:latin typeface="Akkurat-Light"/>
                <a:ea typeface="Arial Unicode MS"/>
              </a:rPr>
              <a:t>‹Nr.›</a:t>
            </a:fld>
            <a:endParaRPr lang="de-DE" sz="750" b="0" u="none" strike="noStrike">
              <a:solidFill>
                <a:srgbClr val="000000"/>
              </a:solidFill>
              <a:effectLst/>
              <a:uFillTx/>
              <a:latin typeface="Calibri"/>
            </a:endParaRPr>
          </a:p>
        </p:txBody>
      </p:sp>
      <p:sp>
        <p:nvSpPr>
          <p:cNvPr id="10" name="PlaceHolder 1"/>
          <p:cNvSpPr>
            <a:spLocks noGrp="1"/>
          </p:cNvSpPr>
          <p:nvPr>
            <p:ph type="title"/>
          </p:nvPr>
        </p:nvSpPr>
        <p:spPr>
          <a:xfrm>
            <a:off x="622440" y="1065240"/>
            <a:ext cx="10842120" cy="987480"/>
          </a:xfrm>
          <a:prstGeom prst="rect">
            <a:avLst/>
          </a:prstGeom>
          <a:noFill/>
          <a:ln w="0">
            <a:noFill/>
          </a:ln>
        </p:spPr>
        <p:txBody>
          <a:bodyPr lIns="91440" tIns="45720" rIns="91440" bIns="45720" numCol="1" spcCol="0" anchor="ctr">
            <a:noAutofit/>
          </a:bodyPr>
          <a:lstStyle>
            <a:lvl1pPr indent="0" defTabSz="914400">
              <a:lnSpc>
                <a:spcPct val="100000"/>
              </a:lnSpc>
              <a:buNone/>
              <a:tabLst>
                <a:tab pos="0" algn="l"/>
              </a:tabLst>
              <a:defRPr lang="de-DE" sz="2800" b="1" u="none" strike="noStrike">
                <a:solidFill>
                  <a:srgbClr val="294466"/>
                </a:solidFill>
                <a:effectLst/>
                <a:uFillTx/>
                <a:latin typeface="Calibri"/>
                <a:ea typeface="Calibri"/>
              </a:defRPr>
            </a:lvl1pPr>
          </a:lstStyle>
          <a:p>
            <a:pPr indent="0" defTabSz="914400">
              <a:lnSpc>
                <a:spcPct val="100000"/>
              </a:lnSpc>
              <a:buNone/>
              <a:tabLst>
                <a:tab pos="0" algn="l"/>
              </a:tabLst>
            </a:pPr>
            <a:r>
              <a:rPr lang="de-DE" sz="2800" b="1" u="none" strike="noStrike">
                <a:solidFill>
                  <a:srgbClr val="294466"/>
                </a:solidFill>
                <a:effectLst/>
                <a:uFillTx/>
                <a:latin typeface="Calibri"/>
                <a:ea typeface="Calibri"/>
              </a:rPr>
              <a:t>Titelmasterformat durch Klicken bearbeiten</a:t>
            </a:r>
            <a:endParaRPr lang="de-DE" sz="2800" b="1" u="none" strike="noStrike">
              <a:solidFill>
                <a:srgbClr val="294466"/>
              </a:solidFill>
              <a:effectLst/>
              <a:uFillTx/>
              <a:latin typeface="Calibri"/>
            </a:endParaRPr>
          </a:p>
        </p:txBody>
      </p:sp>
      <p:sp>
        <p:nvSpPr>
          <p:cNvPr id="11" name="PlaceHolder 2"/>
          <p:cNvSpPr>
            <a:spLocks noGrp="1"/>
          </p:cNvSpPr>
          <p:nvPr>
            <p:ph type="body"/>
          </p:nvPr>
        </p:nvSpPr>
        <p:spPr>
          <a:xfrm>
            <a:off x="622440" y="2133720"/>
            <a:ext cx="10842120" cy="3961080"/>
          </a:xfrm>
          <a:prstGeom prst="rect">
            <a:avLst/>
          </a:prstGeom>
          <a:noFill/>
          <a:ln w="0">
            <a:noFill/>
          </a:ln>
        </p:spPr>
        <p:txBody>
          <a:bodyPr vert="eaVert" lIns="91440" tIns="45720" rIns="91440" bIns="45720" numCol="1" spcCol="0" anchor="t">
            <a:noAutofit/>
          </a:bodyPr>
          <a:lstStyle>
            <a:lvl1pPr marL="257040" indent="-257040" defTabSz="914400">
              <a:lnSpc>
                <a:spcPct val="100000"/>
              </a:lnSpc>
              <a:spcBef>
                <a:spcPts val="1001"/>
              </a:spcBef>
              <a:buClr>
                <a:srgbClr val="99CC00"/>
              </a:buClr>
              <a:buFont typeface="Wingdings" charset="2"/>
              <a:buChar char=""/>
              <a:defRPr lang="de-DE" sz="2800" b="0" u="none" strike="noStrike">
                <a:solidFill>
                  <a:schemeClr val="dk1"/>
                </a:solidFill>
                <a:effectLst/>
                <a:uFillTx/>
                <a:latin typeface="Calibri"/>
                <a:ea typeface="Calibri"/>
              </a:defRPr>
            </a:lvl1pPr>
            <a:lvl2pPr marL="557280" lvl="1" indent="-214200" defTabSz="914400">
              <a:lnSpc>
                <a:spcPct val="100000"/>
              </a:lnSpc>
              <a:spcBef>
                <a:spcPts val="499"/>
              </a:spcBef>
              <a:buClr>
                <a:srgbClr val="99CC00"/>
              </a:buClr>
              <a:buFont typeface="Wingdings" charset="2"/>
              <a:buChar char=""/>
              <a:defRPr lang="de-DE" sz="1800" b="0" u="none" strike="noStrike">
                <a:solidFill>
                  <a:schemeClr val="dk1"/>
                </a:solidFill>
                <a:effectLst/>
                <a:uFillTx/>
                <a:latin typeface="Calibri"/>
                <a:ea typeface="Calibri"/>
              </a:defRPr>
            </a:lvl2pPr>
            <a:lvl3pPr marL="857160" lvl="2" indent="-171360" defTabSz="914400">
              <a:lnSpc>
                <a:spcPct val="100000"/>
              </a:lnSpc>
              <a:spcBef>
                <a:spcPts val="499"/>
              </a:spcBef>
              <a:buClr>
                <a:srgbClr val="99CC00"/>
              </a:buClr>
              <a:buFont typeface="Wingdings" charset="2"/>
              <a:buChar char=""/>
              <a:defRPr lang="de-DE" sz="1400" b="0" u="none" strike="noStrike">
                <a:solidFill>
                  <a:schemeClr val="dk1"/>
                </a:solidFill>
                <a:effectLst/>
                <a:uFillTx/>
                <a:latin typeface="Calibri"/>
                <a:ea typeface="Calibri"/>
              </a:defRPr>
            </a:lvl3pPr>
            <a:lvl4pPr marL="1200240" lvl="3" indent="-171360" defTabSz="914400">
              <a:lnSpc>
                <a:spcPct val="100000"/>
              </a:lnSpc>
              <a:spcBef>
                <a:spcPts val="499"/>
              </a:spcBef>
              <a:buClr>
                <a:srgbClr val="99CC00"/>
              </a:buClr>
              <a:buFont typeface="Wingdings" charset="2"/>
              <a:buChar char=""/>
              <a:defRPr lang="de-DE" sz="1400" b="0" u="none" strike="noStrike">
                <a:solidFill>
                  <a:schemeClr val="dk1"/>
                </a:solidFill>
                <a:effectLst/>
                <a:uFillTx/>
                <a:latin typeface="Calibri"/>
                <a:ea typeface="Calibri"/>
              </a:defRPr>
            </a:lvl4pPr>
            <a:lvl5pPr marL="1542960" lvl="4" indent="-171360" defTabSz="914400">
              <a:lnSpc>
                <a:spcPct val="100000"/>
              </a:lnSpc>
              <a:spcBef>
                <a:spcPts val="499"/>
              </a:spcBef>
              <a:buClr>
                <a:srgbClr val="99CC00"/>
              </a:buClr>
              <a:buFont typeface="Wingdings" charset="2"/>
              <a:buChar char=""/>
              <a:defRPr lang="de-DE" sz="1400" b="0" u="none" strike="noStrike">
                <a:solidFill>
                  <a:schemeClr val="dk1"/>
                </a:solidFill>
                <a:effectLst/>
                <a:uFillTx/>
                <a:latin typeface="Calibri"/>
                <a:ea typeface="Calibri"/>
              </a:defRPr>
            </a:lvl5pPr>
          </a:lstStyle>
          <a:p>
            <a:pPr marL="257040" indent="-257040" defTabSz="914400">
              <a:lnSpc>
                <a:spcPct val="100000"/>
              </a:lnSpc>
              <a:spcBef>
                <a:spcPts val="1001"/>
              </a:spcBef>
              <a:buClr>
                <a:srgbClr val="99CC00"/>
              </a:buClr>
              <a:buFont typeface="Wingdings" charset="2"/>
              <a:buChar char=""/>
            </a:pPr>
            <a:r>
              <a:rPr lang="de-DE" sz="2800" b="0" u="none" strike="noStrike">
                <a:solidFill>
                  <a:schemeClr val="dk1"/>
                </a:solidFill>
                <a:effectLst/>
                <a:uFillTx/>
                <a:latin typeface="Calibri"/>
                <a:ea typeface="Calibri"/>
              </a:rPr>
              <a:t>Textmasterformate durch Klicken bearbeiten</a:t>
            </a:r>
            <a:endParaRPr lang="de-DE" sz="2800" b="0" u="none" strike="noStrike">
              <a:solidFill>
                <a:schemeClr val="dk1"/>
              </a:solidFill>
              <a:effectLst/>
              <a:uFillTx/>
              <a:latin typeface="Calibri"/>
            </a:endParaRPr>
          </a:p>
          <a:p>
            <a:pPr marL="557280" lvl="1" indent="-214200" defTabSz="914400">
              <a:lnSpc>
                <a:spcPct val="100000"/>
              </a:lnSpc>
              <a:spcBef>
                <a:spcPts val="499"/>
              </a:spcBef>
              <a:buClr>
                <a:srgbClr val="99CC00"/>
              </a:buClr>
              <a:buFont typeface="Wingdings" charset="2"/>
              <a:buChar char=""/>
            </a:pPr>
            <a:r>
              <a:rPr lang="de-DE" sz="1800" b="0" u="none" strike="noStrike">
                <a:solidFill>
                  <a:schemeClr val="dk1"/>
                </a:solidFill>
                <a:effectLst/>
                <a:uFillTx/>
                <a:latin typeface="Calibri"/>
                <a:ea typeface="Calibri"/>
              </a:rPr>
              <a:t>Zweite Ebene</a:t>
            </a:r>
            <a:endParaRPr lang="de-DE" sz="1800" b="0" u="none" strike="noStrike">
              <a:solidFill>
                <a:schemeClr val="dk1"/>
              </a:solidFill>
              <a:effectLst/>
              <a:uFillTx/>
              <a:latin typeface="Calibri"/>
            </a:endParaRPr>
          </a:p>
          <a:p>
            <a:pPr marL="857160" lvl="2" indent="-171360" defTabSz="914400">
              <a:lnSpc>
                <a:spcPct val="100000"/>
              </a:lnSpc>
              <a:spcBef>
                <a:spcPts val="499"/>
              </a:spcBef>
              <a:buClr>
                <a:srgbClr val="99CC00"/>
              </a:buClr>
              <a:buFont typeface="Wingdings" charset="2"/>
              <a:buChar char=""/>
            </a:pPr>
            <a:r>
              <a:rPr lang="de-DE" sz="1400" b="0" u="none" strike="noStrike">
                <a:solidFill>
                  <a:schemeClr val="dk1"/>
                </a:solidFill>
                <a:effectLst/>
                <a:uFillTx/>
                <a:latin typeface="Calibri"/>
                <a:ea typeface="Calibri"/>
              </a:rPr>
              <a:t>Dritte Ebene</a:t>
            </a:r>
            <a:endParaRPr lang="de-DE" sz="1400" b="0" u="none" strike="noStrike">
              <a:solidFill>
                <a:schemeClr val="dk1"/>
              </a:solidFill>
              <a:effectLst/>
              <a:uFillTx/>
              <a:latin typeface="Calibri"/>
            </a:endParaRPr>
          </a:p>
          <a:p>
            <a:pPr marL="1200240" lvl="3" indent="-171360" defTabSz="914400">
              <a:lnSpc>
                <a:spcPct val="100000"/>
              </a:lnSpc>
              <a:spcBef>
                <a:spcPts val="499"/>
              </a:spcBef>
              <a:buClr>
                <a:srgbClr val="99CC00"/>
              </a:buClr>
              <a:buFont typeface="Wingdings" charset="2"/>
              <a:buChar char=""/>
            </a:pPr>
            <a:r>
              <a:rPr lang="de-DE" sz="1400" b="0" u="none" strike="noStrike">
                <a:solidFill>
                  <a:schemeClr val="dk1"/>
                </a:solidFill>
                <a:effectLst/>
                <a:uFillTx/>
                <a:latin typeface="Calibri"/>
                <a:ea typeface="Calibri"/>
              </a:rPr>
              <a:t>Vierte Ebene</a:t>
            </a:r>
            <a:endParaRPr lang="de-DE" sz="1400" b="0" u="none" strike="noStrike">
              <a:solidFill>
                <a:schemeClr val="dk1"/>
              </a:solidFill>
              <a:effectLst/>
              <a:uFillTx/>
              <a:latin typeface="Calibri"/>
            </a:endParaRPr>
          </a:p>
          <a:p>
            <a:pPr marL="1542960" lvl="4" indent="-171360" defTabSz="914400">
              <a:lnSpc>
                <a:spcPct val="100000"/>
              </a:lnSpc>
              <a:spcBef>
                <a:spcPts val="499"/>
              </a:spcBef>
              <a:buClr>
                <a:srgbClr val="99CC00"/>
              </a:buClr>
              <a:buFont typeface="Wingdings" charset="2"/>
              <a:buChar char=""/>
            </a:pPr>
            <a:r>
              <a:rPr lang="de-DE" sz="1400" b="0" u="none" strike="noStrike">
                <a:solidFill>
                  <a:schemeClr val="dk1"/>
                </a:solidFill>
                <a:effectLst/>
                <a:uFillTx/>
                <a:latin typeface="Calibri"/>
                <a:ea typeface="Calibri"/>
              </a:rPr>
              <a:t>Fünfte Ebene</a:t>
            </a:r>
            <a:endParaRPr lang="de-DE" sz="1400" b="0" u="none" strike="noStrike">
              <a:solidFill>
                <a:schemeClr val="dk1"/>
              </a:solidFill>
              <a:effectLst/>
              <a:uFillTx/>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bg>
      <p:bgPr>
        <a:solidFill>
          <a:srgbClr val="FFFFFF"/>
        </a:solidFill>
        <a:effectLst/>
      </p:bgPr>
    </p:bg>
    <p:spTree>
      <p:nvGrpSpPr>
        <p:cNvPr id="1" name=""/>
        <p:cNvGrpSpPr/>
        <p:nvPr/>
      </p:nvGrpSpPr>
      <p:grpSpPr>
        <a:xfrm>
          <a:off x="0" y="0"/>
          <a:ext cx="0" cy="0"/>
          <a:chOff x="0" y="0"/>
          <a:chExt cx="0" cy="0"/>
        </a:xfrm>
      </p:grpSpPr>
      <p:pic>
        <p:nvPicPr>
          <p:cNvPr id="12" name="Picture 13" descr="tud_logo_rgb_150dpi"/>
          <p:cNvPicPr/>
          <p:nvPr/>
        </p:nvPicPr>
        <p:blipFill>
          <a:blip r:embed="rId2"/>
          <a:stretch/>
        </p:blipFill>
        <p:spPr>
          <a:xfrm>
            <a:off x="624600" y="334800"/>
            <a:ext cx="3022560" cy="547920"/>
          </a:xfrm>
          <a:prstGeom prst="rect">
            <a:avLst/>
          </a:prstGeom>
          <a:noFill/>
          <a:ln w="0">
            <a:noFill/>
          </a:ln>
        </p:spPr>
      </p:pic>
      <p:sp>
        <p:nvSpPr>
          <p:cNvPr id="13" name="Line 14"/>
          <p:cNvSpPr/>
          <p:nvPr/>
        </p:nvSpPr>
        <p:spPr>
          <a:xfrm>
            <a:off x="670680" y="1064880"/>
            <a:ext cx="10843920" cy="360"/>
          </a:xfrm>
          <a:prstGeom prst="line">
            <a:avLst/>
          </a:prstGeom>
          <a:ln w="9525">
            <a:solidFill>
              <a:srgbClr val="000000"/>
            </a:solidFill>
            <a:round/>
          </a:ln>
        </p:spPr>
        <p:style>
          <a:lnRef idx="0">
            <a:scrgbClr r="0" g="0" b="0"/>
          </a:lnRef>
          <a:fillRef idx="0">
            <a:scrgbClr r="0" g="0" b="0"/>
          </a:fillRef>
          <a:effectRef idx="0">
            <a:scrgbClr r="0" g="0" b="0"/>
          </a:effectRef>
          <a:fontRef idx="minor"/>
        </p:style>
        <p:txBody>
          <a:bodyPr lIns="90000" tIns="-44640" rIns="90000" bIns="-44640" anchor="t">
            <a:noAutofit/>
          </a:bodyPr>
          <a:lstStyle/>
          <a:p>
            <a:endParaRPr lang="de-DE" sz="1800" b="0" u="none" strike="noStrike">
              <a:solidFill>
                <a:schemeClr val="dk1"/>
              </a:solidFill>
              <a:effectLst/>
              <a:uFillTx/>
              <a:latin typeface="Arial"/>
              <a:ea typeface="Arial"/>
            </a:endParaRPr>
          </a:p>
        </p:txBody>
      </p:sp>
      <p:sp>
        <p:nvSpPr>
          <p:cNvPr id="14" name="Rectangle 16"/>
          <p:cNvSpPr/>
          <p:nvPr/>
        </p:nvSpPr>
        <p:spPr>
          <a:xfrm>
            <a:off x="9956880" y="6324480"/>
            <a:ext cx="1522440" cy="455760"/>
          </a:xfrm>
          <a:prstGeom prst="rect">
            <a:avLst/>
          </a:prstGeom>
          <a:noFill/>
          <a:ln w="9525">
            <a:noFill/>
          </a:ln>
        </p:spPr>
        <p:style>
          <a:lnRef idx="0">
            <a:scrgbClr r="0" g="0" b="0"/>
          </a:lnRef>
          <a:fillRef idx="0">
            <a:scrgbClr r="0" g="0" b="0"/>
          </a:fillRef>
          <a:effectRef idx="0">
            <a:scrgbClr r="0" g="0" b="0"/>
          </a:effectRef>
          <a:fontRef idx="minor"/>
        </p:style>
        <p:txBody>
          <a:bodyPr lIns="90000" tIns="45000" rIns="0" bIns="45000" anchor="t">
            <a:noAutofit/>
          </a:bodyPr>
          <a:lstStyle/>
          <a:p>
            <a:pPr algn="r" defTabSz="914400">
              <a:lnSpc>
                <a:spcPct val="100000"/>
              </a:lnSpc>
            </a:pPr>
            <a:fld id="{775F9756-BBF4-4A36-BBC9-0F78EF39E243}" type="slidenum">
              <a:rPr lang="de-DE" sz="750" b="0" u="none" strike="noStrike">
                <a:solidFill>
                  <a:srgbClr val="83B73D"/>
                </a:solidFill>
                <a:effectLst/>
                <a:uFillTx/>
                <a:latin typeface="Akkurat-Light"/>
                <a:ea typeface="Arial Unicode MS"/>
              </a:rPr>
              <a:t>‹Nr.›</a:t>
            </a:fld>
            <a:endParaRPr lang="de-DE" sz="750" b="0" u="none" strike="noStrike">
              <a:solidFill>
                <a:srgbClr val="000000"/>
              </a:solidFill>
              <a:effectLst/>
              <a:uFillTx/>
              <a:latin typeface="Calibri"/>
            </a:endParaRPr>
          </a:p>
        </p:txBody>
      </p:sp>
      <p:sp>
        <p:nvSpPr>
          <p:cNvPr id="15" name="PlaceHolder 1"/>
          <p:cNvSpPr>
            <a:spLocks noGrp="1"/>
          </p:cNvSpPr>
          <p:nvPr>
            <p:ph type="title"/>
          </p:nvPr>
        </p:nvSpPr>
        <p:spPr>
          <a:xfrm>
            <a:off x="8756640" y="1065240"/>
            <a:ext cx="2707920" cy="5029200"/>
          </a:xfrm>
          <a:prstGeom prst="rect">
            <a:avLst/>
          </a:prstGeom>
          <a:noFill/>
          <a:ln w="0">
            <a:noFill/>
          </a:ln>
        </p:spPr>
        <p:txBody>
          <a:bodyPr vert="eaVert" lIns="91440" tIns="45720" rIns="91440" bIns="45720" numCol="1" spcCol="0" anchor="ctr">
            <a:noAutofit/>
          </a:bodyPr>
          <a:lstStyle>
            <a:lvl1pPr indent="0" defTabSz="914400">
              <a:lnSpc>
                <a:spcPct val="100000"/>
              </a:lnSpc>
              <a:buNone/>
              <a:tabLst>
                <a:tab pos="0" algn="l"/>
              </a:tabLst>
              <a:defRPr lang="de-DE" sz="2800" b="1" u="none" strike="noStrike">
                <a:solidFill>
                  <a:srgbClr val="294466"/>
                </a:solidFill>
                <a:effectLst/>
                <a:uFillTx/>
                <a:latin typeface="Calibri"/>
                <a:ea typeface="Calibri"/>
              </a:defRPr>
            </a:lvl1pPr>
          </a:lstStyle>
          <a:p>
            <a:pPr indent="0" defTabSz="914400">
              <a:lnSpc>
                <a:spcPct val="100000"/>
              </a:lnSpc>
              <a:buNone/>
              <a:tabLst>
                <a:tab pos="0" algn="l"/>
              </a:tabLst>
            </a:pPr>
            <a:r>
              <a:rPr lang="de-DE" sz="2800" b="1" u="none" strike="noStrike">
                <a:solidFill>
                  <a:srgbClr val="294466"/>
                </a:solidFill>
                <a:effectLst/>
                <a:uFillTx/>
                <a:latin typeface="Calibri"/>
                <a:ea typeface="Calibri"/>
              </a:rPr>
              <a:t>Titelmasterformat durch Klicken bearbeiten</a:t>
            </a:r>
            <a:endParaRPr lang="de-DE" sz="2800" b="1" u="none" strike="noStrike">
              <a:solidFill>
                <a:srgbClr val="294466"/>
              </a:solidFill>
              <a:effectLst/>
              <a:uFillTx/>
              <a:latin typeface="Calibri"/>
            </a:endParaRPr>
          </a:p>
        </p:txBody>
      </p:sp>
      <p:sp>
        <p:nvSpPr>
          <p:cNvPr id="16" name="PlaceHolder 2"/>
          <p:cNvSpPr>
            <a:spLocks noGrp="1"/>
          </p:cNvSpPr>
          <p:nvPr>
            <p:ph type="body"/>
          </p:nvPr>
        </p:nvSpPr>
        <p:spPr>
          <a:xfrm>
            <a:off x="622440" y="1065240"/>
            <a:ext cx="7929720" cy="5029200"/>
          </a:xfrm>
          <a:prstGeom prst="rect">
            <a:avLst/>
          </a:prstGeom>
          <a:noFill/>
          <a:ln w="0">
            <a:noFill/>
          </a:ln>
        </p:spPr>
        <p:txBody>
          <a:bodyPr vert="eaVert" lIns="91440" tIns="45720" rIns="91440" bIns="45720" numCol="1" spcCol="0" anchor="t">
            <a:noAutofit/>
          </a:bodyPr>
          <a:lstStyle>
            <a:lvl1pPr marL="257040" indent="-257040" defTabSz="914400">
              <a:lnSpc>
                <a:spcPct val="100000"/>
              </a:lnSpc>
              <a:spcBef>
                <a:spcPts val="1001"/>
              </a:spcBef>
              <a:buClr>
                <a:srgbClr val="99CC00"/>
              </a:buClr>
              <a:buFont typeface="Wingdings" charset="2"/>
              <a:buChar char=""/>
              <a:defRPr lang="de-DE" sz="2800" b="0" u="none" strike="noStrike">
                <a:solidFill>
                  <a:schemeClr val="dk1"/>
                </a:solidFill>
                <a:effectLst/>
                <a:uFillTx/>
                <a:latin typeface="Calibri"/>
                <a:ea typeface="Calibri"/>
              </a:defRPr>
            </a:lvl1pPr>
            <a:lvl2pPr marL="557280" lvl="1" indent="-214200" defTabSz="914400">
              <a:lnSpc>
                <a:spcPct val="100000"/>
              </a:lnSpc>
              <a:spcBef>
                <a:spcPts val="499"/>
              </a:spcBef>
              <a:buClr>
                <a:srgbClr val="99CC00"/>
              </a:buClr>
              <a:buFont typeface="Wingdings" charset="2"/>
              <a:buChar char=""/>
              <a:defRPr lang="de-DE" sz="1800" b="0" u="none" strike="noStrike">
                <a:solidFill>
                  <a:schemeClr val="dk1"/>
                </a:solidFill>
                <a:effectLst/>
                <a:uFillTx/>
                <a:latin typeface="Calibri"/>
                <a:ea typeface="Calibri"/>
              </a:defRPr>
            </a:lvl2pPr>
            <a:lvl3pPr marL="857160" lvl="2" indent="-171360" defTabSz="914400">
              <a:lnSpc>
                <a:spcPct val="100000"/>
              </a:lnSpc>
              <a:spcBef>
                <a:spcPts val="499"/>
              </a:spcBef>
              <a:buClr>
                <a:srgbClr val="99CC00"/>
              </a:buClr>
              <a:buFont typeface="Wingdings" charset="2"/>
              <a:buChar char=""/>
              <a:defRPr lang="de-DE" sz="1400" b="0" u="none" strike="noStrike">
                <a:solidFill>
                  <a:schemeClr val="dk1"/>
                </a:solidFill>
                <a:effectLst/>
                <a:uFillTx/>
                <a:latin typeface="Calibri"/>
                <a:ea typeface="Calibri"/>
              </a:defRPr>
            </a:lvl3pPr>
            <a:lvl4pPr marL="1200240" lvl="3" indent="-171360" defTabSz="914400">
              <a:lnSpc>
                <a:spcPct val="100000"/>
              </a:lnSpc>
              <a:spcBef>
                <a:spcPts val="499"/>
              </a:spcBef>
              <a:buClr>
                <a:srgbClr val="99CC00"/>
              </a:buClr>
              <a:buFont typeface="Wingdings" charset="2"/>
              <a:buChar char=""/>
              <a:defRPr lang="de-DE" sz="1400" b="0" u="none" strike="noStrike">
                <a:solidFill>
                  <a:schemeClr val="dk1"/>
                </a:solidFill>
                <a:effectLst/>
                <a:uFillTx/>
                <a:latin typeface="Calibri"/>
                <a:ea typeface="Calibri"/>
              </a:defRPr>
            </a:lvl4pPr>
            <a:lvl5pPr marL="1542960" lvl="4" indent="-171360" defTabSz="914400">
              <a:lnSpc>
                <a:spcPct val="100000"/>
              </a:lnSpc>
              <a:spcBef>
                <a:spcPts val="499"/>
              </a:spcBef>
              <a:buClr>
                <a:srgbClr val="99CC00"/>
              </a:buClr>
              <a:buFont typeface="Wingdings" charset="2"/>
              <a:buChar char=""/>
              <a:defRPr lang="de-DE" sz="1400" b="0" u="none" strike="noStrike">
                <a:solidFill>
                  <a:schemeClr val="dk1"/>
                </a:solidFill>
                <a:effectLst/>
                <a:uFillTx/>
                <a:latin typeface="Calibri"/>
                <a:ea typeface="Calibri"/>
              </a:defRPr>
            </a:lvl5pPr>
          </a:lstStyle>
          <a:p>
            <a:pPr marL="257040" indent="-257040" defTabSz="914400">
              <a:lnSpc>
                <a:spcPct val="100000"/>
              </a:lnSpc>
              <a:spcBef>
                <a:spcPts val="1001"/>
              </a:spcBef>
              <a:buClr>
                <a:srgbClr val="99CC00"/>
              </a:buClr>
              <a:buFont typeface="Wingdings" charset="2"/>
              <a:buChar char=""/>
            </a:pPr>
            <a:r>
              <a:rPr lang="de-DE" sz="2800" b="0" u="none" strike="noStrike">
                <a:solidFill>
                  <a:schemeClr val="dk1"/>
                </a:solidFill>
                <a:effectLst/>
                <a:uFillTx/>
                <a:latin typeface="Calibri"/>
                <a:ea typeface="Calibri"/>
              </a:rPr>
              <a:t>Textmasterformate durch Klicken bearbeiten</a:t>
            </a:r>
            <a:endParaRPr lang="de-DE" sz="2800" b="0" u="none" strike="noStrike">
              <a:solidFill>
                <a:schemeClr val="dk1"/>
              </a:solidFill>
              <a:effectLst/>
              <a:uFillTx/>
              <a:latin typeface="Calibri"/>
            </a:endParaRPr>
          </a:p>
          <a:p>
            <a:pPr marL="557280" lvl="1" indent="-214200" defTabSz="914400">
              <a:lnSpc>
                <a:spcPct val="100000"/>
              </a:lnSpc>
              <a:spcBef>
                <a:spcPts val="499"/>
              </a:spcBef>
              <a:buClr>
                <a:srgbClr val="99CC00"/>
              </a:buClr>
              <a:buFont typeface="Wingdings" charset="2"/>
              <a:buChar char=""/>
            </a:pPr>
            <a:r>
              <a:rPr lang="de-DE" sz="1800" b="0" u="none" strike="noStrike">
                <a:solidFill>
                  <a:schemeClr val="dk1"/>
                </a:solidFill>
                <a:effectLst/>
                <a:uFillTx/>
                <a:latin typeface="Calibri"/>
                <a:ea typeface="Calibri"/>
              </a:rPr>
              <a:t>Zweite Ebene</a:t>
            </a:r>
            <a:endParaRPr lang="de-DE" sz="1800" b="0" u="none" strike="noStrike">
              <a:solidFill>
                <a:schemeClr val="dk1"/>
              </a:solidFill>
              <a:effectLst/>
              <a:uFillTx/>
              <a:latin typeface="Calibri"/>
            </a:endParaRPr>
          </a:p>
          <a:p>
            <a:pPr marL="857160" lvl="2" indent="-171360" defTabSz="914400">
              <a:lnSpc>
                <a:spcPct val="100000"/>
              </a:lnSpc>
              <a:spcBef>
                <a:spcPts val="499"/>
              </a:spcBef>
              <a:buClr>
                <a:srgbClr val="99CC00"/>
              </a:buClr>
              <a:buFont typeface="Wingdings" charset="2"/>
              <a:buChar char=""/>
            </a:pPr>
            <a:r>
              <a:rPr lang="de-DE" sz="1400" b="0" u="none" strike="noStrike">
                <a:solidFill>
                  <a:schemeClr val="dk1"/>
                </a:solidFill>
                <a:effectLst/>
                <a:uFillTx/>
                <a:latin typeface="Calibri"/>
                <a:ea typeface="Calibri"/>
              </a:rPr>
              <a:t>Dritte Ebene</a:t>
            </a:r>
            <a:endParaRPr lang="de-DE" sz="1400" b="0" u="none" strike="noStrike">
              <a:solidFill>
                <a:schemeClr val="dk1"/>
              </a:solidFill>
              <a:effectLst/>
              <a:uFillTx/>
              <a:latin typeface="Calibri"/>
            </a:endParaRPr>
          </a:p>
          <a:p>
            <a:pPr marL="1200240" lvl="3" indent="-171360" defTabSz="914400">
              <a:lnSpc>
                <a:spcPct val="100000"/>
              </a:lnSpc>
              <a:spcBef>
                <a:spcPts val="499"/>
              </a:spcBef>
              <a:buClr>
                <a:srgbClr val="99CC00"/>
              </a:buClr>
              <a:buFont typeface="Wingdings" charset="2"/>
              <a:buChar char=""/>
            </a:pPr>
            <a:r>
              <a:rPr lang="de-DE" sz="1400" b="0" u="none" strike="noStrike">
                <a:solidFill>
                  <a:schemeClr val="dk1"/>
                </a:solidFill>
                <a:effectLst/>
                <a:uFillTx/>
                <a:latin typeface="Calibri"/>
                <a:ea typeface="Calibri"/>
              </a:rPr>
              <a:t>Vierte Ebene</a:t>
            </a:r>
            <a:endParaRPr lang="de-DE" sz="1400" b="0" u="none" strike="noStrike">
              <a:solidFill>
                <a:schemeClr val="dk1"/>
              </a:solidFill>
              <a:effectLst/>
              <a:uFillTx/>
              <a:latin typeface="Calibri"/>
            </a:endParaRPr>
          </a:p>
          <a:p>
            <a:pPr marL="1542960" lvl="4" indent="-171360" defTabSz="914400">
              <a:lnSpc>
                <a:spcPct val="100000"/>
              </a:lnSpc>
              <a:spcBef>
                <a:spcPts val="499"/>
              </a:spcBef>
              <a:buClr>
                <a:srgbClr val="99CC00"/>
              </a:buClr>
              <a:buFont typeface="Wingdings" charset="2"/>
              <a:buChar char=""/>
            </a:pPr>
            <a:r>
              <a:rPr lang="de-DE" sz="1400" b="0" u="none" strike="noStrike">
                <a:solidFill>
                  <a:schemeClr val="dk1"/>
                </a:solidFill>
                <a:effectLst/>
                <a:uFillTx/>
                <a:latin typeface="Calibri"/>
                <a:ea typeface="Calibri"/>
              </a:rPr>
              <a:t>Fünfte Ebene</a:t>
            </a:r>
            <a:endParaRPr lang="de-DE" sz="1400" b="0" u="none" strike="noStrike">
              <a:solidFill>
                <a:schemeClr val="dk1"/>
              </a:solidFill>
              <a:effectLst/>
              <a:uFillTx/>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Überschrift + Text">
    <p:bg>
      <p:bgPr>
        <a:solidFill>
          <a:srgbClr val="FFFFFF"/>
        </a:solidFill>
        <a:effectLst/>
      </p:bgPr>
    </p:bg>
    <p:spTree>
      <p:nvGrpSpPr>
        <p:cNvPr id="1" name=""/>
        <p:cNvGrpSpPr/>
        <p:nvPr/>
      </p:nvGrpSpPr>
      <p:grpSpPr>
        <a:xfrm>
          <a:off x="0" y="0"/>
          <a:ext cx="0" cy="0"/>
          <a:chOff x="0" y="0"/>
          <a:chExt cx="0" cy="0"/>
        </a:xfrm>
      </p:grpSpPr>
      <p:pic>
        <p:nvPicPr>
          <p:cNvPr id="17" name="Picture 13" descr="tud_logo_rgb_150dpi"/>
          <p:cNvPicPr/>
          <p:nvPr/>
        </p:nvPicPr>
        <p:blipFill>
          <a:blip r:embed="rId2"/>
          <a:stretch/>
        </p:blipFill>
        <p:spPr>
          <a:xfrm>
            <a:off x="624600" y="334800"/>
            <a:ext cx="3022560" cy="547920"/>
          </a:xfrm>
          <a:prstGeom prst="rect">
            <a:avLst/>
          </a:prstGeom>
          <a:noFill/>
          <a:ln w="0">
            <a:noFill/>
          </a:ln>
        </p:spPr>
      </p:pic>
      <p:sp>
        <p:nvSpPr>
          <p:cNvPr id="18" name="Line 14"/>
          <p:cNvSpPr/>
          <p:nvPr/>
        </p:nvSpPr>
        <p:spPr>
          <a:xfrm>
            <a:off x="670680" y="1064880"/>
            <a:ext cx="10843920" cy="360"/>
          </a:xfrm>
          <a:prstGeom prst="line">
            <a:avLst/>
          </a:prstGeom>
          <a:ln w="9525">
            <a:solidFill>
              <a:srgbClr val="000000"/>
            </a:solidFill>
            <a:round/>
          </a:ln>
        </p:spPr>
        <p:style>
          <a:lnRef idx="0">
            <a:scrgbClr r="0" g="0" b="0"/>
          </a:lnRef>
          <a:fillRef idx="0">
            <a:scrgbClr r="0" g="0" b="0"/>
          </a:fillRef>
          <a:effectRef idx="0">
            <a:scrgbClr r="0" g="0" b="0"/>
          </a:effectRef>
          <a:fontRef idx="minor"/>
        </p:style>
        <p:txBody>
          <a:bodyPr lIns="90000" tIns="-44640" rIns="90000" bIns="-44640" anchor="t">
            <a:noAutofit/>
          </a:bodyPr>
          <a:lstStyle/>
          <a:p>
            <a:endParaRPr lang="de-DE" sz="1800" b="0" u="none" strike="noStrike">
              <a:solidFill>
                <a:schemeClr val="dk1"/>
              </a:solidFill>
              <a:effectLst/>
              <a:uFillTx/>
              <a:latin typeface="Arial"/>
              <a:ea typeface="Arial"/>
            </a:endParaRPr>
          </a:p>
        </p:txBody>
      </p:sp>
      <p:sp>
        <p:nvSpPr>
          <p:cNvPr id="19" name="Rectangle 16"/>
          <p:cNvSpPr/>
          <p:nvPr/>
        </p:nvSpPr>
        <p:spPr>
          <a:xfrm>
            <a:off x="9956880" y="6324480"/>
            <a:ext cx="1522440" cy="455760"/>
          </a:xfrm>
          <a:prstGeom prst="rect">
            <a:avLst/>
          </a:prstGeom>
          <a:noFill/>
          <a:ln w="9525">
            <a:noFill/>
          </a:ln>
        </p:spPr>
        <p:style>
          <a:lnRef idx="0">
            <a:scrgbClr r="0" g="0" b="0"/>
          </a:lnRef>
          <a:fillRef idx="0">
            <a:scrgbClr r="0" g="0" b="0"/>
          </a:fillRef>
          <a:effectRef idx="0">
            <a:scrgbClr r="0" g="0" b="0"/>
          </a:effectRef>
          <a:fontRef idx="minor"/>
        </p:style>
        <p:txBody>
          <a:bodyPr lIns="90000" tIns="45000" rIns="0" bIns="45000" anchor="t">
            <a:noAutofit/>
          </a:bodyPr>
          <a:lstStyle/>
          <a:p>
            <a:pPr algn="r" defTabSz="914400">
              <a:lnSpc>
                <a:spcPct val="100000"/>
              </a:lnSpc>
            </a:pPr>
            <a:fld id="{61B188C1-131C-46BD-9487-5F8AA61C6F01}" type="slidenum">
              <a:rPr lang="de-DE" sz="750" b="0" u="none" strike="noStrike">
                <a:solidFill>
                  <a:srgbClr val="83B73D"/>
                </a:solidFill>
                <a:effectLst/>
                <a:uFillTx/>
                <a:latin typeface="Akkurat-Light"/>
                <a:ea typeface="Arial Unicode MS"/>
              </a:rPr>
              <a:t>‹Nr.›</a:t>
            </a:fld>
            <a:endParaRPr lang="de-DE" sz="750" b="0" u="none" strike="noStrike">
              <a:solidFill>
                <a:srgbClr val="000000"/>
              </a:solidFill>
              <a:effectLst/>
              <a:uFillTx/>
              <a:latin typeface="Calibri"/>
            </a:endParaRPr>
          </a:p>
        </p:txBody>
      </p:sp>
      <p:sp>
        <p:nvSpPr>
          <p:cNvPr id="20" name="PlaceHolder 1"/>
          <p:cNvSpPr>
            <a:spLocks noGrp="1"/>
          </p:cNvSpPr>
          <p:nvPr>
            <p:ph type="title" hasCustomPrompt="1"/>
          </p:nvPr>
        </p:nvSpPr>
        <p:spPr>
          <a:xfrm>
            <a:off x="335520" y="1220760"/>
            <a:ext cx="11520000" cy="670680"/>
          </a:xfrm>
          <a:prstGeom prst="rect">
            <a:avLst/>
          </a:prstGeom>
          <a:noFill/>
          <a:ln w="0">
            <a:noFill/>
          </a:ln>
        </p:spPr>
        <p:txBody>
          <a:bodyPr lIns="91440" tIns="45720" rIns="91440" bIns="45720" numCol="1" spcCol="0" anchor="ctr">
            <a:noAutofit/>
          </a:bodyPr>
          <a:lstStyle>
            <a:lvl1pPr indent="0" defTabSz="914400">
              <a:lnSpc>
                <a:spcPct val="100000"/>
              </a:lnSpc>
              <a:buNone/>
              <a:tabLst>
                <a:tab pos="0" algn="l"/>
              </a:tabLst>
              <a:defRPr lang="de-DE" sz="4250" b="1" u="none" strike="noStrike">
                <a:solidFill>
                  <a:srgbClr val="3A520B"/>
                </a:solidFill>
                <a:effectLst/>
                <a:uFillTx/>
                <a:latin typeface="Akkurat"/>
                <a:ea typeface="Calibri"/>
              </a:defRPr>
            </a:lvl1pPr>
          </a:lstStyle>
          <a:p>
            <a:pPr indent="0" defTabSz="914400">
              <a:lnSpc>
                <a:spcPct val="100000"/>
              </a:lnSpc>
              <a:buNone/>
              <a:tabLst>
                <a:tab pos="0" algn="l"/>
              </a:tabLst>
            </a:pPr>
            <a:r>
              <a:rPr lang="de-DE" sz="4250" b="1" u="none" strike="noStrike">
                <a:solidFill>
                  <a:srgbClr val="3A520B"/>
                </a:solidFill>
                <a:effectLst/>
                <a:uFillTx/>
                <a:latin typeface="Akkurat"/>
                <a:ea typeface="Calibri"/>
              </a:rPr>
              <a:t>Titel</a:t>
            </a:r>
            <a:endParaRPr lang="de-DE" sz="4250" b="1" u="none" strike="noStrike">
              <a:solidFill>
                <a:srgbClr val="3A520B"/>
              </a:solidFill>
              <a:effectLst/>
              <a:uFillTx/>
              <a:latin typeface="Akkurat"/>
            </a:endParaRPr>
          </a:p>
        </p:txBody>
      </p:sp>
      <p:sp>
        <p:nvSpPr>
          <p:cNvPr id="21" name="PlaceHolder 2"/>
          <p:cNvSpPr>
            <a:spLocks noGrp="1"/>
          </p:cNvSpPr>
          <p:nvPr>
            <p:ph type="body" hasCustomPrompt="1"/>
          </p:nvPr>
        </p:nvSpPr>
        <p:spPr>
          <a:xfrm>
            <a:off x="334440" y="1989000"/>
            <a:ext cx="11521800" cy="4318560"/>
          </a:xfrm>
          <a:prstGeom prst="rect">
            <a:avLst/>
          </a:prstGeom>
          <a:noFill/>
          <a:ln w="0">
            <a:noFill/>
          </a:ln>
        </p:spPr>
        <p:txBody>
          <a:bodyPr lIns="91440" tIns="45720" rIns="91440" bIns="45720" numCol="1" spcCol="0" anchor="t">
            <a:noAutofit/>
          </a:bodyPr>
          <a:lstStyle>
            <a:lvl1pPr marL="257040" indent="-257040" defTabSz="914400">
              <a:lnSpc>
                <a:spcPct val="100000"/>
              </a:lnSpc>
              <a:spcBef>
                <a:spcPts val="1001"/>
              </a:spcBef>
              <a:buClr>
                <a:srgbClr val="3A520B"/>
              </a:buClr>
              <a:buFont typeface="Wingdings" charset="2"/>
              <a:buChar char=""/>
              <a:defRPr lang="de-DE" sz="2650" b="0" u="none" strike="noStrike">
                <a:solidFill>
                  <a:schemeClr val="dk1"/>
                </a:solidFill>
                <a:effectLst/>
                <a:uFillTx/>
                <a:latin typeface="Akkurat"/>
                <a:ea typeface="Calibri"/>
              </a:defRPr>
            </a:lvl1pPr>
            <a:lvl2pPr marL="557280" lvl="1" indent="-214200" defTabSz="914400">
              <a:lnSpc>
                <a:spcPct val="100000"/>
              </a:lnSpc>
              <a:spcBef>
                <a:spcPts val="499"/>
              </a:spcBef>
              <a:buClr>
                <a:srgbClr val="3A520B"/>
              </a:buClr>
              <a:buFont typeface="Arial"/>
              <a:buChar char="•"/>
              <a:defRPr lang="de-DE" sz="2400" b="0" u="none" strike="noStrike">
                <a:solidFill>
                  <a:schemeClr val="dk1"/>
                </a:solidFill>
                <a:effectLst/>
                <a:uFillTx/>
                <a:latin typeface="Akkurat"/>
                <a:ea typeface="Calibri"/>
              </a:defRPr>
            </a:lvl2pPr>
            <a:lvl3pPr marL="857160" lvl="2" indent="-171360" defTabSz="914400">
              <a:lnSpc>
                <a:spcPct val="100000"/>
              </a:lnSpc>
              <a:spcBef>
                <a:spcPts val="499"/>
              </a:spcBef>
              <a:buClr>
                <a:srgbClr val="3A520B"/>
              </a:buClr>
              <a:buFont typeface="Symbol"/>
              <a:buChar char="-"/>
              <a:defRPr lang="de-DE" sz="2400" b="0" u="none" strike="noStrike">
                <a:solidFill>
                  <a:schemeClr val="dk1"/>
                </a:solidFill>
                <a:effectLst/>
                <a:uFillTx/>
                <a:latin typeface="Akkurat"/>
                <a:ea typeface="Calibri"/>
              </a:defRPr>
            </a:lvl3pPr>
          </a:lstStyle>
          <a:p>
            <a:pPr marL="257040" indent="-257040" defTabSz="914400">
              <a:lnSpc>
                <a:spcPct val="100000"/>
              </a:lnSpc>
              <a:spcBef>
                <a:spcPts val="1001"/>
              </a:spcBef>
              <a:buClr>
                <a:srgbClr val="3A520B"/>
              </a:buClr>
              <a:buFont typeface="Wingdings" charset="2"/>
              <a:buChar char=""/>
            </a:pPr>
            <a:r>
              <a:rPr lang="de-DE" sz="2650" b="0" u="none" strike="noStrike">
                <a:solidFill>
                  <a:schemeClr val="dk1"/>
                </a:solidFill>
                <a:effectLst/>
                <a:uFillTx/>
                <a:latin typeface="Akkurat"/>
                <a:ea typeface="Calibri"/>
              </a:rPr>
              <a:t>Textmasterformat bearbeiten</a:t>
            </a:r>
            <a:endParaRPr lang="de-DE" sz="2650" b="0" u="none" strike="noStrike">
              <a:solidFill>
                <a:schemeClr val="dk1"/>
              </a:solidFill>
              <a:effectLst/>
              <a:uFillTx/>
              <a:latin typeface="Akkurat"/>
            </a:endParaRPr>
          </a:p>
          <a:p>
            <a:pPr marL="557280" lvl="1" indent="-214200" defTabSz="914400">
              <a:lnSpc>
                <a:spcPct val="100000"/>
              </a:lnSpc>
              <a:spcBef>
                <a:spcPts val="499"/>
              </a:spcBef>
              <a:buClr>
                <a:srgbClr val="3A520B"/>
              </a:buClr>
              <a:buFont typeface="Arial"/>
              <a:buChar char="•"/>
            </a:pPr>
            <a:r>
              <a:rPr lang="de-DE" sz="2400" b="0" u="none" strike="noStrike">
                <a:solidFill>
                  <a:schemeClr val="dk1"/>
                </a:solidFill>
                <a:effectLst/>
                <a:uFillTx/>
                <a:latin typeface="Akkurat"/>
                <a:ea typeface="Calibri"/>
              </a:rPr>
              <a:t>…</a:t>
            </a:r>
            <a:endParaRPr lang="de-DE" sz="2400" b="0" u="none" strike="noStrike">
              <a:solidFill>
                <a:schemeClr val="dk1"/>
              </a:solidFill>
              <a:effectLst/>
              <a:uFillTx/>
              <a:latin typeface="Akkurat"/>
            </a:endParaRPr>
          </a:p>
          <a:p>
            <a:pPr marL="857160" lvl="2" indent="-171360" defTabSz="914400">
              <a:lnSpc>
                <a:spcPct val="100000"/>
              </a:lnSpc>
              <a:spcBef>
                <a:spcPts val="499"/>
              </a:spcBef>
              <a:buClr>
                <a:srgbClr val="3A520B"/>
              </a:buClr>
              <a:buFont typeface="Symbol"/>
              <a:buChar char="-"/>
            </a:pPr>
            <a:r>
              <a:rPr lang="de-DE" sz="2400" b="0" u="none" strike="noStrike">
                <a:solidFill>
                  <a:schemeClr val="dk1"/>
                </a:solidFill>
                <a:effectLst/>
                <a:uFillTx/>
                <a:latin typeface="Akkurat"/>
                <a:ea typeface="Calibri"/>
              </a:rPr>
              <a:t>…</a:t>
            </a:r>
            <a:endParaRPr lang="de-DE" sz="2400" b="0" u="none" strike="noStrike">
              <a:solidFill>
                <a:schemeClr val="dk1"/>
              </a:solidFill>
              <a:effectLst/>
              <a:uFillTx/>
              <a:latin typeface="Akkurat"/>
            </a:endParaRPr>
          </a:p>
        </p:txBody>
      </p:sp>
      <p:sp>
        <p:nvSpPr>
          <p:cNvPr id="22" name="PlaceHolder 3"/>
          <p:cNvSpPr>
            <a:spLocks noGrp="1"/>
          </p:cNvSpPr>
          <p:nvPr>
            <p:ph type="sldNum" idx="1"/>
          </p:nvPr>
        </p:nvSpPr>
        <p:spPr>
          <a:xfrm>
            <a:off x="0" y="0"/>
            <a:ext cx="0" cy="0"/>
          </a:xfrm>
          <a:prstGeom prst="rect">
            <a:avLst/>
          </a:prstGeom>
          <a:noFill/>
          <a:ln w="0">
            <a:noFill/>
          </a:ln>
        </p:spPr>
        <p:txBody>
          <a:bodyPr lIns="90000" tIns="-45000" rIns="90000" bIns="-45000" anchor="t">
            <a:noAutofit/>
          </a:bodyPr>
          <a:lstStyle>
            <a:lvl1pPr indent="0" defTabSz="914400">
              <a:lnSpc>
                <a:spcPct val="100000"/>
              </a:lnSpc>
              <a:buNone/>
              <a:tabLst>
                <a:tab pos="0" algn="l"/>
              </a:tabLst>
              <a:defRPr lang="de-DE" sz="1400" b="0" u="none" strike="noStrike">
                <a:solidFill>
                  <a:schemeClr val="dk1"/>
                </a:solidFill>
                <a:effectLst/>
                <a:uFillTx/>
                <a:latin typeface="Arial"/>
                <a:ea typeface="Arial"/>
              </a:defRPr>
            </a:lvl1pPr>
          </a:lstStyle>
          <a:p>
            <a:pPr indent="0" defTabSz="914400">
              <a:lnSpc>
                <a:spcPct val="100000"/>
              </a:lnSpc>
              <a:buNone/>
              <a:tabLst>
                <a:tab pos="0" algn="l"/>
              </a:tabLst>
            </a:pPr>
            <a:fld id="{33CE9A4D-BD9F-4BFA-8297-ED5F9B1ABC3B}" type="slidenum">
              <a:rPr lang="de-DE" sz="1400" b="0" u="none" strike="noStrike">
                <a:solidFill>
                  <a:schemeClr val="dk1"/>
                </a:solidFill>
                <a:effectLst/>
                <a:uFillTx/>
                <a:latin typeface="Arial"/>
                <a:ea typeface="Arial"/>
              </a:rPr>
              <a:t>‹Nr.›</a:t>
            </a:fld>
            <a:endParaRPr lang="de-DE" sz="1400" b="0" u="none" strike="noStrike">
              <a:solidFill>
                <a:srgbClr val="000000"/>
              </a:solidFill>
              <a:effectLst/>
              <a:uFillTx/>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el und Inhalt">
    <p:bg>
      <p:bgPr>
        <a:solidFill>
          <a:srgbClr val="FFFFFF"/>
        </a:solidFill>
        <a:effectLst/>
      </p:bgPr>
    </p:bg>
    <p:spTree>
      <p:nvGrpSpPr>
        <p:cNvPr id="1" name=""/>
        <p:cNvGrpSpPr/>
        <p:nvPr/>
      </p:nvGrpSpPr>
      <p:grpSpPr>
        <a:xfrm>
          <a:off x="0" y="0"/>
          <a:ext cx="0" cy="0"/>
          <a:chOff x="0" y="0"/>
          <a:chExt cx="0" cy="0"/>
        </a:xfrm>
      </p:grpSpPr>
      <p:sp>
        <p:nvSpPr>
          <p:cNvPr id="23" name="PlaceHolder 1"/>
          <p:cNvSpPr>
            <a:spLocks noGrp="1"/>
          </p:cNvSpPr>
          <p:nvPr>
            <p:ph type="title"/>
          </p:nvPr>
        </p:nvSpPr>
        <p:spPr>
          <a:xfrm>
            <a:off x="0" y="0"/>
            <a:ext cx="0" cy="0"/>
          </a:xfrm>
          <a:prstGeom prst="rect">
            <a:avLst/>
          </a:prstGeom>
          <a:noFill/>
          <a:ln w="0">
            <a:noFill/>
          </a:ln>
        </p:spPr>
        <p:txBody>
          <a:bodyPr lIns="90000" tIns="-45000" rIns="90000" bIns="-45000" anchor="t">
            <a:noAutofit/>
          </a:bodyPr>
          <a:lstStyle>
            <a:lvl1pPr indent="0" defTabSz="914400">
              <a:lnSpc>
                <a:spcPct val="90000"/>
              </a:lnSpc>
              <a:buNone/>
              <a:defRPr lang="de-DE" sz="4400" b="0" u="none" strike="noStrike">
                <a:solidFill>
                  <a:schemeClr val="dk1"/>
                </a:solidFill>
                <a:effectLst/>
                <a:uFillTx/>
                <a:latin typeface="Akkurat"/>
                <a:ea typeface="Arial"/>
              </a:defRPr>
            </a:lvl1pPr>
          </a:lstStyle>
          <a:p>
            <a:pPr indent="0" defTabSz="914400">
              <a:lnSpc>
                <a:spcPct val="90000"/>
              </a:lnSpc>
              <a:buNone/>
            </a:pPr>
            <a:r>
              <a:rPr lang="de-DE" sz="4400" b="0" u="none" strike="noStrike">
                <a:solidFill>
                  <a:schemeClr val="dk1"/>
                </a:solidFill>
                <a:effectLst/>
                <a:uFillTx/>
                <a:latin typeface="Akkurat"/>
                <a:ea typeface="Arial"/>
              </a:rPr>
              <a:t>Titelmasterformat durch Klicken bearbeiten</a:t>
            </a:r>
            <a:endParaRPr lang="de-DE" sz="4400" b="0" u="none" strike="noStrike">
              <a:solidFill>
                <a:schemeClr val="dk1"/>
              </a:solidFill>
              <a:effectLst/>
              <a:uFillTx/>
              <a:latin typeface="Akkurat"/>
            </a:endParaRPr>
          </a:p>
        </p:txBody>
      </p:sp>
      <p:sp>
        <p:nvSpPr>
          <p:cNvPr id="24" name="PlaceHolder 2"/>
          <p:cNvSpPr>
            <a:spLocks noGrp="1"/>
          </p:cNvSpPr>
          <p:nvPr>
            <p:ph type="body"/>
          </p:nvPr>
        </p:nvSpPr>
        <p:spPr>
          <a:xfrm>
            <a:off x="0" y="0"/>
            <a:ext cx="0" cy="0"/>
          </a:xfrm>
          <a:prstGeom prst="rect">
            <a:avLst/>
          </a:prstGeom>
          <a:noFill/>
          <a:ln w="0">
            <a:noFill/>
          </a:ln>
        </p:spPr>
        <p:txBody>
          <a:bodyPr lIns="90000" tIns="-45000" rIns="90000" bIns="-45000" anchor="t">
            <a:noAutofit/>
          </a:bodyPr>
          <a:lstStyle>
            <a:lvl1pPr marL="228600" indent="-228600" defTabSz="914400">
              <a:lnSpc>
                <a:spcPct val="90000"/>
              </a:lnSpc>
              <a:spcBef>
                <a:spcPts val="1001"/>
              </a:spcBef>
              <a:buClr>
                <a:srgbClr val="000000"/>
              </a:buClr>
              <a:buFont typeface="Arial"/>
              <a:buChar char="•"/>
              <a:defRPr lang="de-DE" sz="2800" b="0" u="none" strike="noStrike">
                <a:solidFill>
                  <a:schemeClr val="dk1"/>
                </a:solidFill>
                <a:effectLst/>
                <a:uFillTx/>
                <a:latin typeface="Akkurat-Light"/>
                <a:ea typeface="Arial"/>
              </a:defRPr>
            </a:lvl1pPr>
            <a:lvl2pPr marL="685800" lvl="1" indent="-228600" defTabSz="914400">
              <a:lnSpc>
                <a:spcPct val="90000"/>
              </a:lnSpc>
              <a:spcBef>
                <a:spcPts val="499"/>
              </a:spcBef>
              <a:buClr>
                <a:srgbClr val="000000"/>
              </a:buClr>
              <a:buFont typeface="Arial"/>
              <a:buChar char="•"/>
              <a:defRPr lang="de-DE" sz="2400" b="0" u="none" strike="noStrike">
                <a:solidFill>
                  <a:schemeClr val="dk1"/>
                </a:solidFill>
                <a:effectLst/>
                <a:uFillTx/>
                <a:latin typeface="Akkurat-Light"/>
                <a:ea typeface="Arial"/>
              </a:defRPr>
            </a:lvl2pPr>
            <a:lvl3pPr marL="1143000" lvl="2" indent="-228600" defTabSz="914400">
              <a:lnSpc>
                <a:spcPct val="90000"/>
              </a:lnSpc>
              <a:spcBef>
                <a:spcPts val="499"/>
              </a:spcBef>
              <a:buClr>
                <a:srgbClr val="000000"/>
              </a:buClr>
              <a:buFont typeface="Arial"/>
              <a:buChar char="•"/>
              <a:defRPr lang="de-DE" sz="2000" b="0" u="none" strike="noStrike">
                <a:solidFill>
                  <a:schemeClr val="dk1"/>
                </a:solidFill>
                <a:effectLst/>
                <a:uFillTx/>
                <a:latin typeface="Akkurat-Light"/>
                <a:ea typeface="Arial"/>
              </a:defRPr>
            </a:lvl3pPr>
            <a:lvl4pPr marL="1600200" lvl="3" indent="-228600" defTabSz="914400">
              <a:lnSpc>
                <a:spcPct val="90000"/>
              </a:lnSpc>
              <a:spcBef>
                <a:spcPts val="499"/>
              </a:spcBef>
              <a:buClr>
                <a:srgbClr val="000000"/>
              </a:buClr>
              <a:buFont typeface="Arial"/>
              <a:buChar char="•"/>
              <a:defRPr lang="de-DE" sz="1800" b="0" u="none" strike="noStrike">
                <a:solidFill>
                  <a:schemeClr val="dk1"/>
                </a:solidFill>
                <a:effectLst/>
                <a:uFillTx/>
                <a:latin typeface="Akkurat-Light"/>
                <a:ea typeface="Arial"/>
              </a:defRPr>
            </a:lvl4pPr>
            <a:lvl5pPr marL="2057400" lvl="4" indent="-228600" defTabSz="914400">
              <a:lnSpc>
                <a:spcPct val="90000"/>
              </a:lnSpc>
              <a:spcBef>
                <a:spcPts val="499"/>
              </a:spcBef>
              <a:buClr>
                <a:srgbClr val="000000"/>
              </a:buClr>
              <a:buFont typeface="Arial"/>
              <a:buChar char="•"/>
              <a:defRPr lang="de-DE" sz="1800" b="0" u="none" strike="noStrike">
                <a:solidFill>
                  <a:schemeClr val="dk1"/>
                </a:solidFill>
                <a:effectLst/>
                <a:uFillTx/>
                <a:latin typeface="Akkurat-Light"/>
                <a:ea typeface="Arial"/>
              </a:defRPr>
            </a:lvl5pPr>
          </a:lstStyle>
          <a:p>
            <a:pPr marL="228600" indent="-228600" defTabSz="914400">
              <a:lnSpc>
                <a:spcPct val="90000"/>
              </a:lnSpc>
              <a:spcBef>
                <a:spcPts val="1001"/>
              </a:spcBef>
              <a:buClr>
                <a:srgbClr val="000000"/>
              </a:buClr>
              <a:buFont typeface="Arial"/>
              <a:buChar char="•"/>
            </a:pPr>
            <a:r>
              <a:rPr lang="de-DE" sz="2800" b="0" u="none" strike="noStrike">
                <a:solidFill>
                  <a:schemeClr val="dk1"/>
                </a:solidFill>
                <a:effectLst/>
                <a:uFillTx/>
                <a:latin typeface="Akkurat-Light"/>
                <a:ea typeface="Arial"/>
              </a:rPr>
              <a:t>Textmasterformate durch Klicken bearbeiten</a:t>
            </a:r>
            <a:endParaRPr lang="de-DE" sz="2800" b="0" u="none" strike="noStrike">
              <a:solidFill>
                <a:schemeClr val="dk1"/>
              </a:solidFill>
              <a:effectLst/>
              <a:uFillTx/>
              <a:latin typeface="Akkurat-Light"/>
            </a:endParaRPr>
          </a:p>
          <a:p>
            <a:pPr marL="685800" lvl="1" indent="-228600" defTabSz="914400">
              <a:lnSpc>
                <a:spcPct val="90000"/>
              </a:lnSpc>
              <a:spcBef>
                <a:spcPts val="499"/>
              </a:spcBef>
              <a:buClr>
                <a:srgbClr val="000000"/>
              </a:buClr>
              <a:buFont typeface="Arial"/>
              <a:buChar char="•"/>
            </a:pPr>
            <a:r>
              <a:rPr lang="de-DE" sz="2400" b="0" u="none" strike="noStrike">
                <a:solidFill>
                  <a:schemeClr val="dk1"/>
                </a:solidFill>
                <a:effectLst/>
                <a:uFillTx/>
                <a:latin typeface="Akkurat-Light"/>
                <a:ea typeface="Arial"/>
              </a:rPr>
              <a:t>Zweite Ebene</a:t>
            </a:r>
            <a:endParaRPr lang="de-DE" sz="2400" b="0" u="none" strike="noStrike">
              <a:solidFill>
                <a:schemeClr val="dk1"/>
              </a:solidFill>
              <a:effectLst/>
              <a:uFillTx/>
              <a:latin typeface="Akkurat-Light"/>
            </a:endParaRPr>
          </a:p>
          <a:p>
            <a:pPr marL="1143000" lvl="2" indent="-228600" defTabSz="914400">
              <a:lnSpc>
                <a:spcPct val="90000"/>
              </a:lnSpc>
              <a:spcBef>
                <a:spcPts val="499"/>
              </a:spcBef>
              <a:buClr>
                <a:srgbClr val="000000"/>
              </a:buClr>
              <a:buFont typeface="Arial"/>
              <a:buChar char="•"/>
            </a:pPr>
            <a:r>
              <a:rPr lang="de-DE" sz="2000" b="0" u="none" strike="noStrike">
                <a:solidFill>
                  <a:schemeClr val="dk1"/>
                </a:solidFill>
                <a:effectLst/>
                <a:uFillTx/>
                <a:latin typeface="Akkurat-Light"/>
                <a:ea typeface="Arial"/>
              </a:rPr>
              <a:t>Dritte Ebene</a:t>
            </a:r>
            <a:endParaRPr lang="de-DE" sz="2000" b="0" u="none" strike="noStrike">
              <a:solidFill>
                <a:schemeClr val="dk1"/>
              </a:solidFill>
              <a:effectLst/>
              <a:uFillTx/>
              <a:latin typeface="Akkurat-Light"/>
            </a:endParaRPr>
          </a:p>
          <a:p>
            <a:pPr marL="1600200" lvl="3" indent="-228600" defTabSz="914400">
              <a:lnSpc>
                <a:spcPct val="90000"/>
              </a:lnSpc>
              <a:spcBef>
                <a:spcPts val="499"/>
              </a:spcBef>
              <a:buClr>
                <a:srgbClr val="000000"/>
              </a:buClr>
              <a:buFont typeface="Arial"/>
              <a:buChar char="•"/>
            </a:pPr>
            <a:r>
              <a:rPr lang="de-DE" sz="1800" b="0" u="none" strike="noStrike">
                <a:solidFill>
                  <a:schemeClr val="dk1"/>
                </a:solidFill>
                <a:effectLst/>
                <a:uFillTx/>
                <a:latin typeface="Akkurat-Light"/>
                <a:ea typeface="Arial"/>
              </a:rPr>
              <a:t>Vierte Ebene</a:t>
            </a:r>
            <a:endParaRPr lang="de-DE" sz="1800" b="0" u="none" strike="noStrike">
              <a:solidFill>
                <a:schemeClr val="dk1"/>
              </a:solidFill>
              <a:effectLst/>
              <a:uFillTx/>
              <a:latin typeface="Akkurat-Light"/>
            </a:endParaRPr>
          </a:p>
          <a:p>
            <a:pPr marL="2057400" lvl="4" indent="-228600" defTabSz="914400">
              <a:lnSpc>
                <a:spcPct val="90000"/>
              </a:lnSpc>
              <a:spcBef>
                <a:spcPts val="499"/>
              </a:spcBef>
              <a:buClr>
                <a:srgbClr val="000000"/>
              </a:buClr>
              <a:buFont typeface="Arial"/>
              <a:buChar char="•"/>
            </a:pPr>
            <a:r>
              <a:rPr lang="de-DE" sz="1800" b="0" u="none" strike="noStrike">
                <a:solidFill>
                  <a:schemeClr val="dk1"/>
                </a:solidFill>
                <a:effectLst/>
                <a:uFillTx/>
                <a:latin typeface="Akkurat-Light"/>
                <a:ea typeface="Arial"/>
              </a:rPr>
              <a:t>Fünfte Ebene</a:t>
            </a:r>
            <a:endParaRPr lang="de-DE" sz="1800" b="0" u="none" strike="noStrike">
              <a:solidFill>
                <a:schemeClr val="dk1"/>
              </a:solidFill>
              <a:effectLst/>
              <a:uFillTx/>
              <a:latin typeface="Akkurat-Light"/>
            </a:endParaRPr>
          </a:p>
        </p:txBody>
      </p:sp>
      <p:sp>
        <p:nvSpPr>
          <p:cNvPr id="25" name="PlaceHolder 3"/>
          <p:cNvSpPr>
            <a:spLocks noGrp="1"/>
          </p:cNvSpPr>
          <p:nvPr>
            <p:ph type="dt" idx="2"/>
          </p:nvPr>
        </p:nvSpPr>
        <p:spPr>
          <a:xfrm>
            <a:off x="0" y="0"/>
            <a:ext cx="0" cy="0"/>
          </a:xfrm>
          <a:prstGeom prst="rect">
            <a:avLst/>
          </a:prstGeom>
          <a:noFill/>
          <a:ln w="0">
            <a:noFill/>
          </a:ln>
        </p:spPr>
        <p:txBody>
          <a:bodyPr lIns="90000" tIns="-45000" rIns="90000" bIns="-45000" anchor="t">
            <a:noAutofit/>
          </a:bodyPr>
          <a:lstStyle>
            <a:lvl1pPr indent="0">
              <a:buNone/>
              <a:defRPr lang="de-DE" sz="1400" b="0" u="none" strike="noStrike">
                <a:solidFill>
                  <a:srgbClr val="000000"/>
                </a:solidFill>
                <a:effectLst/>
                <a:uFillTx/>
                <a:latin typeface="Calibri"/>
              </a:defRPr>
            </a:lvl1pPr>
          </a:lstStyle>
          <a:p>
            <a:pPr indent="0">
              <a:buNone/>
            </a:pPr>
            <a:r>
              <a:rPr lang="de-DE" sz="1400" b="0" u="none" strike="noStrike">
                <a:solidFill>
                  <a:srgbClr val="000000"/>
                </a:solidFill>
                <a:effectLst/>
                <a:uFillTx/>
                <a:latin typeface="Calibri"/>
              </a:rPr>
              <a:t>&lt;Datum/Uhrzeit&gt;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Abschnittsüberschrift">
    <p:bg>
      <p:bgPr>
        <a:solidFill>
          <a:srgbClr val="FFFFFF"/>
        </a:solidFill>
        <a:effectLst/>
      </p:bgPr>
    </p:bg>
    <p:spTree>
      <p:nvGrpSpPr>
        <p:cNvPr id="1" name=""/>
        <p:cNvGrpSpPr/>
        <p:nvPr/>
      </p:nvGrpSpPr>
      <p:grpSpPr>
        <a:xfrm>
          <a:off x="0" y="0"/>
          <a:ext cx="0" cy="0"/>
          <a:chOff x="0" y="0"/>
          <a:chExt cx="0" cy="0"/>
        </a:xfrm>
      </p:grpSpPr>
      <p:pic>
        <p:nvPicPr>
          <p:cNvPr id="26" name="Picture 13" descr="tud_logo_rgb_150dpi"/>
          <p:cNvPicPr/>
          <p:nvPr/>
        </p:nvPicPr>
        <p:blipFill>
          <a:blip r:embed="rId2"/>
          <a:stretch/>
        </p:blipFill>
        <p:spPr>
          <a:xfrm>
            <a:off x="624600" y="334800"/>
            <a:ext cx="3022560" cy="547920"/>
          </a:xfrm>
          <a:prstGeom prst="rect">
            <a:avLst/>
          </a:prstGeom>
          <a:noFill/>
          <a:ln w="0">
            <a:noFill/>
          </a:ln>
        </p:spPr>
      </p:pic>
      <p:sp>
        <p:nvSpPr>
          <p:cNvPr id="27" name="Line 14"/>
          <p:cNvSpPr/>
          <p:nvPr/>
        </p:nvSpPr>
        <p:spPr>
          <a:xfrm>
            <a:off x="670680" y="1064880"/>
            <a:ext cx="10843920" cy="360"/>
          </a:xfrm>
          <a:prstGeom prst="line">
            <a:avLst/>
          </a:prstGeom>
          <a:ln w="9525">
            <a:solidFill>
              <a:srgbClr val="000000"/>
            </a:solidFill>
            <a:round/>
          </a:ln>
        </p:spPr>
        <p:style>
          <a:lnRef idx="0">
            <a:scrgbClr r="0" g="0" b="0"/>
          </a:lnRef>
          <a:fillRef idx="0">
            <a:scrgbClr r="0" g="0" b="0"/>
          </a:fillRef>
          <a:effectRef idx="0">
            <a:scrgbClr r="0" g="0" b="0"/>
          </a:effectRef>
          <a:fontRef idx="minor"/>
        </p:style>
        <p:txBody>
          <a:bodyPr lIns="90000" tIns="-44640" rIns="90000" bIns="-44640" anchor="t">
            <a:noAutofit/>
          </a:bodyPr>
          <a:lstStyle/>
          <a:p>
            <a:endParaRPr lang="de-DE" sz="1800" b="0" u="none" strike="noStrike">
              <a:solidFill>
                <a:schemeClr val="dk1"/>
              </a:solidFill>
              <a:effectLst/>
              <a:uFillTx/>
              <a:latin typeface="Arial"/>
              <a:ea typeface="Arial"/>
            </a:endParaRPr>
          </a:p>
        </p:txBody>
      </p:sp>
      <p:sp>
        <p:nvSpPr>
          <p:cNvPr id="28" name="Rectangle 16"/>
          <p:cNvSpPr/>
          <p:nvPr/>
        </p:nvSpPr>
        <p:spPr>
          <a:xfrm>
            <a:off x="9956880" y="6324480"/>
            <a:ext cx="1522440" cy="455760"/>
          </a:xfrm>
          <a:prstGeom prst="rect">
            <a:avLst/>
          </a:prstGeom>
          <a:noFill/>
          <a:ln w="9525">
            <a:noFill/>
          </a:ln>
        </p:spPr>
        <p:style>
          <a:lnRef idx="0">
            <a:scrgbClr r="0" g="0" b="0"/>
          </a:lnRef>
          <a:fillRef idx="0">
            <a:scrgbClr r="0" g="0" b="0"/>
          </a:fillRef>
          <a:effectRef idx="0">
            <a:scrgbClr r="0" g="0" b="0"/>
          </a:effectRef>
          <a:fontRef idx="minor"/>
        </p:style>
        <p:txBody>
          <a:bodyPr lIns="90000" tIns="45000" rIns="0" bIns="45000" anchor="t">
            <a:noAutofit/>
          </a:bodyPr>
          <a:lstStyle/>
          <a:p>
            <a:pPr algn="r" defTabSz="914400">
              <a:lnSpc>
                <a:spcPct val="100000"/>
              </a:lnSpc>
            </a:pPr>
            <a:fld id="{AAC65DA9-5FEA-4DA0-8ABB-E7672A70BB3D}" type="slidenum">
              <a:rPr lang="de-DE" sz="750" b="0" u="none" strike="noStrike">
                <a:solidFill>
                  <a:srgbClr val="83B73D"/>
                </a:solidFill>
                <a:effectLst/>
                <a:uFillTx/>
                <a:latin typeface="Akkurat-Light"/>
                <a:ea typeface="Arial Unicode MS"/>
              </a:rPr>
              <a:t>‹Nr.›</a:t>
            </a:fld>
            <a:endParaRPr lang="de-DE" sz="750" b="0" u="none" strike="noStrike">
              <a:solidFill>
                <a:srgbClr val="000000"/>
              </a:solidFill>
              <a:effectLst/>
              <a:uFillTx/>
              <a:latin typeface="Calibri"/>
            </a:endParaRPr>
          </a:p>
        </p:txBody>
      </p:sp>
      <p:sp>
        <p:nvSpPr>
          <p:cNvPr id="29" name="PlaceHolder 1"/>
          <p:cNvSpPr>
            <a:spLocks noGrp="1"/>
          </p:cNvSpPr>
          <p:nvPr>
            <p:ph type="title"/>
          </p:nvPr>
        </p:nvSpPr>
        <p:spPr>
          <a:xfrm>
            <a:off x="963000" y="4406760"/>
            <a:ext cx="10361880" cy="1360800"/>
          </a:xfrm>
          <a:prstGeom prst="rect">
            <a:avLst/>
          </a:prstGeom>
          <a:noFill/>
          <a:ln w="0">
            <a:noFill/>
          </a:ln>
        </p:spPr>
        <p:txBody>
          <a:bodyPr lIns="91440" tIns="45720" rIns="91440" bIns="45720" numCol="1" spcCol="0" anchor="t">
            <a:noAutofit/>
          </a:bodyPr>
          <a:lstStyle>
            <a:lvl1pPr indent="0" defTabSz="914400">
              <a:lnSpc>
                <a:spcPct val="100000"/>
              </a:lnSpc>
              <a:buNone/>
              <a:tabLst>
                <a:tab pos="0" algn="l"/>
              </a:tabLst>
              <a:defRPr lang="de-DE" sz="3000" b="1" u="none" strike="noStrike" cap="all">
                <a:solidFill>
                  <a:srgbClr val="294466"/>
                </a:solidFill>
                <a:effectLst/>
                <a:uFillTx/>
                <a:latin typeface="Calibri"/>
                <a:ea typeface="Calibri"/>
              </a:defRPr>
            </a:lvl1pPr>
          </a:lstStyle>
          <a:p>
            <a:pPr indent="0" defTabSz="914400">
              <a:lnSpc>
                <a:spcPct val="100000"/>
              </a:lnSpc>
              <a:buNone/>
              <a:tabLst>
                <a:tab pos="0" algn="l"/>
              </a:tabLst>
            </a:pPr>
            <a:r>
              <a:rPr lang="de-DE" sz="3000" b="1" u="none" strike="noStrike" cap="all">
                <a:solidFill>
                  <a:srgbClr val="294466"/>
                </a:solidFill>
                <a:effectLst/>
                <a:uFillTx/>
                <a:latin typeface="Calibri"/>
                <a:ea typeface="Calibri"/>
              </a:rPr>
              <a:t>Titelmasterformat durch Klicken bearbeiten</a:t>
            </a:r>
            <a:endParaRPr lang="de-DE" sz="3000" b="1" u="none" strike="noStrike" cap="all">
              <a:solidFill>
                <a:srgbClr val="294466"/>
              </a:solidFill>
              <a:effectLst/>
              <a:uFillTx/>
              <a:latin typeface="Calibri"/>
            </a:endParaRPr>
          </a:p>
        </p:txBody>
      </p:sp>
      <p:sp>
        <p:nvSpPr>
          <p:cNvPr id="30" name="PlaceHolder 2"/>
          <p:cNvSpPr>
            <a:spLocks noGrp="1"/>
          </p:cNvSpPr>
          <p:nvPr>
            <p:ph type="body"/>
          </p:nvPr>
        </p:nvSpPr>
        <p:spPr>
          <a:xfrm>
            <a:off x="963000" y="2906640"/>
            <a:ext cx="10361880" cy="1498680"/>
          </a:xfrm>
          <a:prstGeom prst="rect">
            <a:avLst/>
          </a:prstGeom>
          <a:noFill/>
          <a:ln w="0">
            <a:noFill/>
          </a:ln>
        </p:spPr>
        <p:txBody>
          <a:bodyPr lIns="91440" tIns="45720" rIns="91440" bIns="45720" numCol="1" spcCol="0" anchor="b">
            <a:noAutofit/>
          </a:bodyPr>
          <a:lstStyle>
            <a:lvl1pPr marL="228600" indent="0" defTabSz="914400">
              <a:lnSpc>
                <a:spcPct val="100000"/>
              </a:lnSpc>
              <a:spcBef>
                <a:spcPts val="1001"/>
              </a:spcBef>
              <a:buNone/>
              <a:tabLst>
                <a:tab pos="0" algn="l"/>
              </a:tabLst>
              <a:defRPr lang="de-DE" sz="1500" b="0" u="none" strike="noStrike">
                <a:solidFill>
                  <a:schemeClr val="dk1"/>
                </a:solidFill>
                <a:effectLst/>
                <a:uFillTx/>
                <a:latin typeface="Calibri"/>
                <a:ea typeface="Calibri"/>
              </a:defRPr>
            </a:lvl1pPr>
          </a:lstStyle>
          <a:p>
            <a:pPr marL="228600" indent="0" defTabSz="914400">
              <a:lnSpc>
                <a:spcPct val="100000"/>
              </a:lnSpc>
              <a:spcBef>
                <a:spcPts val="1001"/>
              </a:spcBef>
              <a:buNone/>
              <a:tabLst>
                <a:tab pos="0" algn="l"/>
              </a:tabLst>
            </a:pPr>
            <a:r>
              <a:rPr lang="de-DE" sz="1500" b="0" u="none" strike="noStrike">
                <a:solidFill>
                  <a:schemeClr val="dk1"/>
                </a:solidFill>
                <a:effectLst/>
                <a:uFillTx/>
                <a:latin typeface="Calibri"/>
                <a:ea typeface="Calibri"/>
              </a:rPr>
              <a:t>Textmasterformate durch Klicken bearbeiten</a:t>
            </a:r>
            <a:endParaRPr lang="de-DE" sz="1500" b="0" u="none" strike="noStrike">
              <a:solidFill>
                <a:schemeClr val="dk1"/>
              </a:solidFill>
              <a:effectLst/>
              <a:uFillTx/>
              <a:latin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Zwei Inhalte">
    <p:bg>
      <p:bgPr>
        <a:solidFill>
          <a:srgbClr val="FFFFFF"/>
        </a:solidFill>
        <a:effectLst/>
      </p:bgPr>
    </p:bg>
    <p:spTree>
      <p:nvGrpSpPr>
        <p:cNvPr id="1" name=""/>
        <p:cNvGrpSpPr/>
        <p:nvPr/>
      </p:nvGrpSpPr>
      <p:grpSpPr>
        <a:xfrm>
          <a:off x="0" y="0"/>
          <a:ext cx="0" cy="0"/>
          <a:chOff x="0" y="0"/>
          <a:chExt cx="0" cy="0"/>
        </a:xfrm>
      </p:grpSpPr>
      <p:pic>
        <p:nvPicPr>
          <p:cNvPr id="31" name="Picture 13" descr="tud_logo_rgb_150dpi"/>
          <p:cNvPicPr/>
          <p:nvPr/>
        </p:nvPicPr>
        <p:blipFill>
          <a:blip r:embed="rId2"/>
          <a:stretch/>
        </p:blipFill>
        <p:spPr>
          <a:xfrm>
            <a:off x="624600" y="334800"/>
            <a:ext cx="3022560" cy="547920"/>
          </a:xfrm>
          <a:prstGeom prst="rect">
            <a:avLst/>
          </a:prstGeom>
          <a:noFill/>
          <a:ln w="0">
            <a:noFill/>
          </a:ln>
        </p:spPr>
      </p:pic>
      <p:sp>
        <p:nvSpPr>
          <p:cNvPr id="32" name="Line 14"/>
          <p:cNvSpPr/>
          <p:nvPr/>
        </p:nvSpPr>
        <p:spPr>
          <a:xfrm>
            <a:off x="670680" y="1064880"/>
            <a:ext cx="10843920" cy="360"/>
          </a:xfrm>
          <a:prstGeom prst="line">
            <a:avLst/>
          </a:prstGeom>
          <a:ln w="9525">
            <a:solidFill>
              <a:srgbClr val="000000"/>
            </a:solidFill>
            <a:round/>
          </a:ln>
        </p:spPr>
        <p:style>
          <a:lnRef idx="0">
            <a:scrgbClr r="0" g="0" b="0"/>
          </a:lnRef>
          <a:fillRef idx="0">
            <a:scrgbClr r="0" g="0" b="0"/>
          </a:fillRef>
          <a:effectRef idx="0">
            <a:scrgbClr r="0" g="0" b="0"/>
          </a:effectRef>
          <a:fontRef idx="minor"/>
        </p:style>
        <p:txBody>
          <a:bodyPr lIns="90000" tIns="-44640" rIns="90000" bIns="-44640" anchor="t">
            <a:noAutofit/>
          </a:bodyPr>
          <a:lstStyle/>
          <a:p>
            <a:endParaRPr lang="de-DE" sz="1800" b="0" u="none" strike="noStrike">
              <a:solidFill>
                <a:schemeClr val="dk1"/>
              </a:solidFill>
              <a:effectLst/>
              <a:uFillTx/>
              <a:latin typeface="Arial"/>
              <a:ea typeface="Arial"/>
            </a:endParaRPr>
          </a:p>
        </p:txBody>
      </p:sp>
      <p:sp>
        <p:nvSpPr>
          <p:cNvPr id="33" name="Rectangle 16"/>
          <p:cNvSpPr/>
          <p:nvPr/>
        </p:nvSpPr>
        <p:spPr>
          <a:xfrm>
            <a:off x="9956880" y="6324480"/>
            <a:ext cx="1522440" cy="455760"/>
          </a:xfrm>
          <a:prstGeom prst="rect">
            <a:avLst/>
          </a:prstGeom>
          <a:noFill/>
          <a:ln w="9525">
            <a:noFill/>
          </a:ln>
        </p:spPr>
        <p:style>
          <a:lnRef idx="0">
            <a:scrgbClr r="0" g="0" b="0"/>
          </a:lnRef>
          <a:fillRef idx="0">
            <a:scrgbClr r="0" g="0" b="0"/>
          </a:fillRef>
          <a:effectRef idx="0">
            <a:scrgbClr r="0" g="0" b="0"/>
          </a:effectRef>
          <a:fontRef idx="minor"/>
        </p:style>
        <p:txBody>
          <a:bodyPr lIns="90000" tIns="45000" rIns="0" bIns="45000" anchor="t">
            <a:noAutofit/>
          </a:bodyPr>
          <a:lstStyle/>
          <a:p>
            <a:pPr algn="r" defTabSz="914400">
              <a:lnSpc>
                <a:spcPct val="100000"/>
              </a:lnSpc>
            </a:pPr>
            <a:fld id="{7EEC1484-8EAA-4B6D-A19D-F64C0E251D7C}" type="slidenum">
              <a:rPr lang="de-DE" sz="750" b="0" u="none" strike="noStrike">
                <a:solidFill>
                  <a:srgbClr val="83B73D"/>
                </a:solidFill>
                <a:effectLst/>
                <a:uFillTx/>
                <a:latin typeface="Akkurat-Light"/>
                <a:ea typeface="Arial Unicode MS"/>
              </a:rPr>
              <a:t>‹Nr.›</a:t>
            </a:fld>
            <a:endParaRPr lang="de-DE" sz="750" b="0" u="none" strike="noStrike">
              <a:solidFill>
                <a:srgbClr val="000000"/>
              </a:solidFill>
              <a:effectLst/>
              <a:uFillTx/>
              <a:latin typeface="Calibri"/>
            </a:endParaRPr>
          </a:p>
        </p:txBody>
      </p:sp>
      <p:sp>
        <p:nvSpPr>
          <p:cNvPr id="34" name="PlaceHolder 1"/>
          <p:cNvSpPr>
            <a:spLocks noGrp="1"/>
          </p:cNvSpPr>
          <p:nvPr>
            <p:ph type="title"/>
          </p:nvPr>
        </p:nvSpPr>
        <p:spPr>
          <a:xfrm>
            <a:off x="622440" y="1065240"/>
            <a:ext cx="10842120" cy="987480"/>
          </a:xfrm>
          <a:prstGeom prst="rect">
            <a:avLst/>
          </a:prstGeom>
          <a:noFill/>
          <a:ln w="0">
            <a:noFill/>
          </a:ln>
        </p:spPr>
        <p:txBody>
          <a:bodyPr lIns="91440" tIns="45720" rIns="91440" bIns="45720" numCol="1" spcCol="0" anchor="ctr">
            <a:noAutofit/>
          </a:bodyPr>
          <a:lstStyle>
            <a:lvl1pPr indent="0" defTabSz="914400">
              <a:lnSpc>
                <a:spcPct val="100000"/>
              </a:lnSpc>
              <a:buNone/>
              <a:tabLst>
                <a:tab pos="0" algn="l"/>
              </a:tabLst>
              <a:defRPr lang="de-DE" sz="2800" b="1" u="none" strike="noStrike">
                <a:solidFill>
                  <a:srgbClr val="294466"/>
                </a:solidFill>
                <a:effectLst/>
                <a:uFillTx/>
                <a:latin typeface="Calibri"/>
                <a:ea typeface="Calibri"/>
              </a:defRPr>
            </a:lvl1pPr>
          </a:lstStyle>
          <a:p>
            <a:pPr indent="0" defTabSz="914400">
              <a:lnSpc>
                <a:spcPct val="100000"/>
              </a:lnSpc>
              <a:buNone/>
              <a:tabLst>
                <a:tab pos="0" algn="l"/>
              </a:tabLst>
            </a:pPr>
            <a:r>
              <a:rPr lang="de-DE" sz="2800" b="1" u="none" strike="noStrike">
                <a:solidFill>
                  <a:srgbClr val="294466"/>
                </a:solidFill>
                <a:effectLst/>
                <a:uFillTx/>
                <a:latin typeface="Calibri"/>
                <a:ea typeface="Calibri"/>
              </a:rPr>
              <a:t>Titelmasterformat durch Klicken bearbeiten</a:t>
            </a:r>
            <a:endParaRPr lang="de-DE" sz="2800" b="1" u="none" strike="noStrike">
              <a:solidFill>
                <a:srgbClr val="294466"/>
              </a:solidFill>
              <a:effectLst/>
              <a:uFillTx/>
              <a:latin typeface="Calibri"/>
            </a:endParaRPr>
          </a:p>
        </p:txBody>
      </p:sp>
      <p:sp>
        <p:nvSpPr>
          <p:cNvPr id="35" name="PlaceHolder 2"/>
          <p:cNvSpPr>
            <a:spLocks noGrp="1"/>
          </p:cNvSpPr>
          <p:nvPr>
            <p:ph type="body"/>
          </p:nvPr>
        </p:nvSpPr>
        <p:spPr>
          <a:xfrm>
            <a:off x="622440" y="2133720"/>
            <a:ext cx="5317920" cy="3961080"/>
          </a:xfrm>
          <a:prstGeom prst="rect">
            <a:avLst/>
          </a:prstGeom>
          <a:noFill/>
          <a:ln w="0">
            <a:noFill/>
          </a:ln>
        </p:spPr>
        <p:txBody>
          <a:bodyPr lIns="91440" tIns="45720" rIns="91440" bIns="45720" numCol="1" spcCol="0" anchor="t">
            <a:noAutofit/>
          </a:bodyPr>
          <a:lstStyle>
            <a:lvl1pPr marL="257040" indent="-257040" defTabSz="914400">
              <a:lnSpc>
                <a:spcPct val="100000"/>
              </a:lnSpc>
              <a:spcBef>
                <a:spcPts val="1001"/>
              </a:spcBef>
              <a:buClr>
                <a:srgbClr val="99CC00"/>
              </a:buClr>
              <a:buFont typeface="Wingdings" charset="2"/>
              <a:buChar char=""/>
              <a:defRPr lang="de-DE" sz="2100" b="0" u="none" strike="noStrike">
                <a:solidFill>
                  <a:schemeClr val="dk1"/>
                </a:solidFill>
                <a:effectLst/>
                <a:uFillTx/>
                <a:latin typeface="Calibri"/>
                <a:ea typeface="Calibri"/>
              </a:defRPr>
            </a:lvl1pPr>
            <a:lvl2pPr marL="557280" lvl="1" indent="-214200" defTabSz="914400">
              <a:lnSpc>
                <a:spcPct val="100000"/>
              </a:lnSpc>
              <a:spcBef>
                <a:spcPts val="499"/>
              </a:spcBef>
              <a:buClr>
                <a:srgbClr val="99CC00"/>
              </a:buClr>
              <a:buFont typeface="Wingdings" charset="2"/>
              <a:buChar char=""/>
              <a:defRPr lang="de-DE" sz="1800" b="0" u="none" strike="noStrike">
                <a:solidFill>
                  <a:schemeClr val="dk1"/>
                </a:solidFill>
                <a:effectLst/>
                <a:uFillTx/>
                <a:latin typeface="Calibri"/>
                <a:ea typeface="Calibri"/>
              </a:defRPr>
            </a:lvl2pPr>
            <a:lvl3pPr marL="857160" lvl="2" indent="-171360" defTabSz="914400">
              <a:lnSpc>
                <a:spcPct val="100000"/>
              </a:lnSpc>
              <a:spcBef>
                <a:spcPts val="499"/>
              </a:spcBef>
              <a:buClr>
                <a:srgbClr val="99CC00"/>
              </a:buClr>
              <a:buFont typeface="Wingdings" charset="2"/>
              <a:buChar char=""/>
              <a:defRPr lang="de-DE" sz="1500" b="0" u="none" strike="noStrike">
                <a:solidFill>
                  <a:schemeClr val="dk1"/>
                </a:solidFill>
                <a:effectLst/>
                <a:uFillTx/>
                <a:latin typeface="Calibri"/>
                <a:ea typeface="Calibri"/>
              </a:defRPr>
            </a:lvl3pPr>
            <a:lvl4pPr marL="1200240" lvl="3" indent="-171360" defTabSz="914400">
              <a:lnSpc>
                <a:spcPct val="100000"/>
              </a:lnSpc>
              <a:spcBef>
                <a:spcPts val="499"/>
              </a:spcBef>
              <a:buClr>
                <a:srgbClr val="99CC00"/>
              </a:buClr>
              <a:buFont typeface="Wingdings" charset="2"/>
              <a:buChar char=""/>
              <a:defRPr lang="de-DE" sz="1350" b="0" u="none" strike="noStrike">
                <a:solidFill>
                  <a:schemeClr val="dk1"/>
                </a:solidFill>
                <a:effectLst/>
                <a:uFillTx/>
                <a:latin typeface="Calibri"/>
                <a:ea typeface="Calibri"/>
              </a:defRPr>
            </a:lvl4pPr>
            <a:lvl5pPr marL="1542960" lvl="4" indent="-171360" defTabSz="914400">
              <a:lnSpc>
                <a:spcPct val="100000"/>
              </a:lnSpc>
              <a:spcBef>
                <a:spcPts val="499"/>
              </a:spcBef>
              <a:buClr>
                <a:srgbClr val="99CC00"/>
              </a:buClr>
              <a:buFont typeface="Wingdings" charset="2"/>
              <a:buChar char=""/>
              <a:defRPr lang="de-DE" sz="1350" b="0" u="none" strike="noStrike">
                <a:solidFill>
                  <a:schemeClr val="dk1"/>
                </a:solidFill>
                <a:effectLst/>
                <a:uFillTx/>
                <a:latin typeface="Calibri"/>
                <a:ea typeface="Calibri"/>
              </a:defRPr>
            </a:lvl5pPr>
          </a:lstStyle>
          <a:p>
            <a:pPr marL="257040" indent="-257040" defTabSz="914400">
              <a:lnSpc>
                <a:spcPct val="100000"/>
              </a:lnSpc>
              <a:spcBef>
                <a:spcPts val="1001"/>
              </a:spcBef>
              <a:buClr>
                <a:srgbClr val="99CC00"/>
              </a:buClr>
              <a:buFont typeface="Wingdings" charset="2"/>
              <a:buChar char=""/>
            </a:pPr>
            <a:r>
              <a:rPr lang="de-DE" sz="2100" b="0" u="none" strike="noStrike">
                <a:solidFill>
                  <a:schemeClr val="dk1"/>
                </a:solidFill>
                <a:effectLst/>
                <a:uFillTx/>
                <a:latin typeface="Calibri"/>
                <a:ea typeface="Calibri"/>
              </a:rPr>
              <a:t>Textmasterformate durch Klicken bearbeiten</a:t>
            </a:r>
            <a:endParaRPr lang="de-DE" sz="2100" b="0" u="none" strike="noStrike">
              <a:solidFill>
                <a:schemeClr val="dk1"/>
              </a:solidFill>
              <a:effectLst/>
              <a:uFillTx/>
              <a:latin typeface="Calibri"/>
            </a:endParaRPr>
          </a:p>
          <a:p>
            <a:pPr marL="557280" lvl="1" indent="-214200" defTabSz="914400">
              <a:lnSpc>
                <a:spcPct val="100000"/>
              </a:lnSpc>
              <a:spcBef>
                <a:spcPts val="499"/>
              </a:spcBef>
              <a:buClr>
                <a:srgbClr val="99CC00"/>
              </a:buClr>
              <a:buFont typeface="Wingdings" charset="2"/>
              <a:buChar char=""/>
            </a:pPr>
            <a:r>
              <a:rPr lang="de-DE" sz="1800" b="0" u="none" strike="noStrike">
                <a:solidFill>
                  <a:schemeClr val="dk1"/>
                </a:solidFill>
                <a:effectLst/>
                <a:uFillTx/>
                <a:latin typeface="Calibri"/>
                <a:ea typeface="Calibri"/>
              </a:rPr>
              <a:t>Zweite Ebene</a:t>
            </a:r>
            <a:endParaRPr lang="de-DE" sz="1800" b="0" u="none" strike="noStrike">
              <a:solidFill>
                <a:schemeClr val="dk1"/>
              </a:solidFill>
              <a:effectLst/>
              <a:uFillTx/>
              <a:latin typeface="Calibri"/>
            </a:endParaRPr>
          </a:p>
          <a:p>
            <a:pPr marL="857160" lvl="2" indent="-171360" defTabSz="914400">
              <a:lnSpc>
                <a:spcPct val="100000"/>
              </a:lnSpc>
              <a:spcBef>
                <a:spcPts val="499"/>
              </a:spcBef>
              <a:buClr>
                <a:srgbClr val="99CC00"/>
              </a:buClr>
              <a:buFont typeface="Wingdings" charset="2"/>
              <a:buChar char=""/>
            </a:pPr>
            <a:r>
              <a:rPr lang="de-DE" sz="1500" b="0" u="none" strike="noStrike">
                <a:solidFill>
                  <a:schemeClr val="dk1"/>
                </a:solidFill>
                <a:effectLst/>
                <a:uFillTx/>
                <a:latin typeface="Calibri"/>
                <a:ea typeface="Calibri"/>
              </a:rPr>
              <a:t>Dritte Ebene</a:t>
            </a:r>
            <a:endParaRPr lang="de-DE" sz="1500" b="0" u="none" strike="noStrike">
              <a:solidFill>
                <a:schemeClr val="dk1"/>
              </a:solidFill>
              <a:effectLst/>
              <a:uFillTx/>
              <a:latin typeface="Calibri"/>
            </a:endParaRPr>
          </a:p>
          <a:p>
            <a:pPr marL="1200240" lvl="3" indent="-171360" defTabSz="914400">
              <a:lnSpc>
                <a:spcPct val="100000"/>
              </a:lnSpc>
              <a:spcBef>
                <a:spcPts val="499"/>
              </a:spcBef>
              <a:buClr>
                <a:srgbClr val="99CC00"/>
              </a:buClr>
              <a:buFont typeface="Wingdings" charset="2"/>
              <a:buChar char=""/>
            </a:pPr>
            <a:r>
              <a:rPr lang="de-DE" sz="1350" b="0" u="none" strike="noStrike">
                <a:solidFill>
                  <a:schemeClr val="dk1"/>
                </a:solidFill>
                <a:effectLst/>
                <a:uFillTx/>
                <a:latin typeface="Calibri"/>
                <a:ea typeface="Calibri"/>
              </a:rPr>
              <a:t>Vierte Ebene</a:t>
            </a:r>
            <a:endParaRPr lang="de-DE" sz="1350" b="0" u="none" strike="noStrike">
              <a:solidFill>
                <a:schemeClr val="dk1"/>
              </a:solidFill>
              <a:effectLst/>
              <a:uFillTx/>
              <a:latin typeface="Calibri"/>
            </a:endParaRPr>
          </a:p>
          <a:p>
            <a:pPr marL="1542960" lvl="4" indent="-171360" defTabSz="914400">
              <a:lnSpc>
                <a:spcPct val="100000"/>
              </a:lnSpc>
              <a:spcBef>
                <a:spcPts val="499"/>
              </a:spcBef>
              <a:buClr>
                <a:srgbClr val="99CC00"/>
              </a:buClr>
              <a:buFont typeface="Wingdings" charset="2"/>
              <a:buChar char=""/>
            </a:pPr>
            <a:r>
              <a:rPr lang="de-DE" sz="1350" b="0" u="none" strike="noStrike">
                <a:solidFill>
                  <a:schemeClr val="dk1"/>
                </a:solidFill>
                <a:effectLst/>
                <a:uFillTx/>
                <a:latin typeface="Calibri"/>
                <a:ea typeface="Calibri"/>
              </a:rPr>
              <a:t>Fünfte Ebene</a:t>
            </a:r>
            <a:endParaRPr lang="de-DE" sz="1350" b="0" u="none" strike="noStrike">
              <a:solidFill>
                <a:schemeClr val="dk1"/>
              </a:solidFill>
              <a:effectLst/>
              <a:uFillTx/>
              <a:latin typeface="Calibri"/>
            </a:endParaRPr>
          </a:p>
        </p:txBody>
      </p:sp>
      <p:sp>
        <p:nvSpPr>
          <p:cNvPr id="36" name="PlaceHolder 3"/>
          <p:cNvSpPr>
            <a:spLocks noGrp="1"/>
          </p:cNvSpPr>
          <p:nvPr>
            <p:ph type="body"/>
          </p:nvPr>
        </p:nvSpPr>
        <p:spPr>
          <a:xfrm>
            <a:off x="6144840" y="2133720"/>
            <a:ext cx="5319720" cy="3961080"/>
          </a:xfrm>
          <a:prstGeom prst="rect">
            <a:avLst/>
          </a:prstGeom>
          <a:noFill/>
          <a:ln w="0">
            <a:noFill/>
          </a:ln>
        </p:spPr>
        <p:txBody>
          <a:bodyPr lIns="91440" tIns="45720" rIns="91440" bIns="45720" numCol="1" spcCol="0" anchor="t">
            <a:noAutofit/>
          </a:bodyPr>
          <a:lstStyle>
            <a:lvl1pPr marL="257040" indent="-257040" defTabSz="914400">
              <a:lnSpc>
                <a:spcPct val="100000"/>
              </a:lnSpc>
              <a:spcBef>
                <a:spcPts val="1001"/>
              </a:spcBef>
              <a:buClr>
                <a:srgbClr val="99CC00"/>
              </a:buClr>
              <a:buFont typeface="Wingdings" charset="2"/>
              <a:buChar char=""/>
              <a:defRPr lang="de-DE" sz="2100" b="0" u="none" strike="noStrike">
                <a:solidFill>
                  <a:schemeClr val="dk1"/>
                </a:solidFill>
                <a:effectLst/>
                <a:uFillTx/>
                <a:latin typeface="Calibri"/>
                <a:ea typeface="Calibri"/>
              </a:defRPr>
            </a:lvl1pPr>
            <a:lvl2pPr marL="557280" lvl="1" indent="-214200" defTabSz="914400">
              <a:lnSpc>
                <a:spcPct val="100000"/>
              </a:lnSpc>
              <a:spcBef>
                <a:spcPts val="499"/>
              </a:spcBef>
              <a:buClr>
                <a:srgbClr val="99CC00"/>
              </a:buClr>
              <a:buFont typeface="Wingdings" charset="2"/>
              <a:buChar char=""/>
              <a:defRPr lang="de-DE" sz="1800" b="0" u="none" strike="noStrike">
                <a:solidFill>
                  <a:schemeClr val="dk1"/>
                </a:solidFill>
                <a:effectLst/>
                <a:uFillTx/>
                <a:latin typeface="Calibri"/>
                <a:ea typeface="Calibri"/>
              </a:defRPr>
            </a:lvl2pPr>
            <a:lvl3pPr marL="857160" lvl="2" indent="-171360" defTabSz="914400">
              <a:lnSpc>
                <a:spcPct val="100000"/>
              </a:lnSpc>
              <a:spcBef>
                <a:spcPts val="499"/>
              </a:spcBef>
              <a:buClr>
                <a:srgbClr val="99CC00"/>
              </a:buClr>
              <a:buFont typeface="Wingdings" charset="2"/>
              <a:buChar char=""/>
              <a:defRPr lang="de-DE" sz="1500" b="0" u="none" strike="noStrike">
                <a:solidFill>
                  <a:schemeClr val="dk1"/>
                </a:solidFill>
                <a:effectLst/>
                <a:uFillTx/>
                <a:latin typeface="Calibri"/>
                <a:ea typeface="Calibri"/>
              </a:defRPr>
            </a:lvl3pPr>
            <a:lvl4pPr marL="1200240" lvl="3" indent="-171360" defTabSz="914400">
              <a:lnSpc>
                <a:spcPct val="100000"/>
              </a:lnSpc>
              <a:spcBef>
                <a:spcPts val="499"/>
              </a:spcBef>
              <a:buClr>
                <a:srgbClr val="99CC00"/>
              </a:buClr>
              <a:buFont typeface="Wingdings" charset="2"/>
              <a:buChar char=""/>
              <a:defRPr lang="de-DE" sz="1350" b="0" u="none" strike="noStrike">
                <a:solidFill>
                  <a:schemeClr val="dk1"/>
                </a:solidFill>
                <a:effectLst/>
                <a:uFillTx/>
                <a:latin typeface="Calibri"/>
                <a:ea typeface="Calibri"/>
              </a:defRPr>
            </a:lvl4pPr>
            <a:lvl5pPr marL="1542960" lvl="4" indent="-171360" defTabSz="914400">
              <a:lnSpc>
                <a:spcPct val="100000"/>
              </a:lnSpc>
              <a:spcBef>
                <a:spcPts val="499"/>
              </a:spcBef>
              <a:buClr>
                <a:srgbClr val="99CC00"/>
              </a:buClr>
              <a:buFont typeface="Wingdings" charset="2"/>
              <a:buChar char=""/>
              <a:defRPr lang="de-DE" sz="1350" b="0" u="none" strike="noStrike">
                <a:solidFill>
                  <a:schemeClr val="dk1"/>
                </a:solidFill>
                <a:effectLst/>
                <a:uFillTx/>
                <a:latin typeface="Calibri"/>
                <a:ea typeface="Calibri"/>
              </a:defRPr>
            </a:lvl5pPr>
          </a:lstStyle>
          <a:p>
            <a:pPr marL="257040" indent="-257040" defTabSz="914400">
              <a:lnSpc>
                <a:spcPct val="100000"/>
              </a:lnSpc>
              <a:spcBef>
                <a:spcPts val="1001"/>
              </a:spcBef>
              <a:buClr>
                <a:srgbClr val="99CC00"/>
              </a:buClr>
              <a:buFont typeface="Wingdings" charset="2"/>
              <a:buChar char=""/>
            </a:pPr>
            <a:r>
              <a:rPr lang="de-DE" sz="2100" b="0" u="none" strike="noStrike">
                <a:solidFill>
                  <a:schemeClr val="dk1"/>
                </a:solidFill>
                <a:effectLst/>
                <a:uFillTx/>
                <a:latin typeface="Calibri"/>
                <a:ea typeface="Calibri"/>
              </a:rPr>
              <a:t>Textmasterformate durch Klicken bearbeiten</a:t>
            </a:r>
            <a:endParaRPr lang="de-DE" sz="2100" b="0" u="none" strike="noStrike">
              <a:solidFill>
                <a:schemeClr val="dk1"/>
              </a:solidFill>
              <a:effectLst/>
              <a:uFillTx/>
              <a:latin typeface="Calibri"/>
            </a:endParaRPr>
          </a:p>
          <a:p>
            <a:pPr marL="557280" lvl="1" indent="-214200" defTabSz="914400">
              <a:lnSpc>
                <a:spcPct val="100000"/>
              </a:lnSpc>
              <a:spcBef>
                <a:spcPts val="499"/>
              </a:spcBef>
              <a:buClr>
                <a:srgbClr val="99CC00"/>
              </a:buClr>
              <a:buFont typeface="Wingdings" charset="2"/>
              <a:buChar char=""/>
            </a:pPr>
            <a:r>
              <a:rPr lang="de-DE" sz="1800" b="0" u="none" strike="noStrike">
                <a:solidFill>
                  <a:schemeClr val="dk1"/>
                </a:solidFill>
                <a:effectLst/>
                <a:uFillTx/>
                <a:latin typeface="Calibri"/>
                <a:ea typeface="Calibri"/>
              </a:rPr>
              <a:t>Zweite Ebene</a:t>
            </a:r>
            <a:endParaRPr lang="de-DE" sz="1800" b="0" u="none" strike="noStrike">
              <a:solidFill>
                <a:schemeClr val="dk1"/>
              </a:solidFill>
              <a:effectLst/>
              <a:uFillTx/>
              <a:latin typeface="Calibri"/>
            </a:endParaRPr>
          </a:p>
          <a:p>
            <a:pPr marL="857160" lvl="2" indent="-171360" defTabSz="914400">
              <a:lnSpc>
                <a:spcPct val="100000"/>
              </a:lnSpc>
              <a:spcBef>
                <a:spcPts val="499"/>
              </a:spcBef>
              <a:buClr>
                <a:srgbClr val="99CC00"/>
              </a:buClr>
              <a:buFont typeface="Wingdings" charset="2"/>
              <a:buChar char=""/>
            </a:pPr>
            <a:r>
              <a:rPr lang="de-DE" sz="1500" b="0" u="none" strike="noStrike">
                <a:solidFill>
                  <a:schemeClr val="dk1"/>
                </a:solidFill>
                <a:effectLst/>
                <a:uFillTx/>
                <a:latin typeface="Calibri"/>
                <a:ea typeface="Calibri"/>
              </a:rPr>
              <a:t>Dritte Ebene</a:t>
            </a:r>
            <a:endParaRPr lang="de-DE" sz="1500" b="0" u="none" strike="noStrike">
              <a:solidFill>
                <a:schemeClr val="dk1"/>
              </a:solidFill>
              <a:effectLst/>
              <a:uFillTx/>
              <a:latin typeface="Calibri"/>
            </a:endParaRPr>
          </a:p>
          <a:p>
            <a:pPr marL="1200240" lvl="3" indent="-171360" defTabSz="914400">
              <a:lnSpc>
                <a:spcPct val="100000"/>
              </a:lnSpc>
              <a:spcBef>
                <a:spcPts val="499"/>
              </a:spcBef>
              <a:buClr>
                <a:srgbClr val="99CC00"/>
              </a:buClr>
              <a:buFont typeface="Wingdings" charset="2"/>
              <a:buChar char=""/>
            </a:pPr>
            <a:r>
              <a:rPr lang="de-DE" sz="1350" b="0" u="none" strike="noStrike">
                <a:solidFill>
                  <a:schemeClr val="dk1"/>
                </a:solidFill>
                <a:effectLst/>
                <a:uFillTx/>
                <a:latin typeface="Calibri"/>
                <a:ea typeface="Calibri"/>
              </a:rPr>
              <a:t>Vierte Ebene</a:t>
            </a:r>
            <a:endParaRPr lang="de-DE" sz="1350" b="0" u="none" strike="noStrike">
              <a:solidFill>
                <a:schemeClr val="dk1"/>
              </a:solidFill>
              <a:effectLst/>
              <a:uFillTx/>
              <a:latin typeface="Calibri"/>
            </a:endParaRPr>
          </a:p>
          <a:p>
            <a:pPr marL="1542960" lvl="4" indent="-171360" defTabSz="914400">
              <a:lnSpc>
                <a:spcPct val="100000"/>
              </a:lnSpc>
              <a:spcBef>
                <a:spcPts val="499"/>
              </a:spcBef>
              <a:buClr>
                <a:srgbClr val="99CC00"/>
              </a:buClr>
              <a:buFont typeface="Wingdings" charset="2"/>
              <a:buChar char=""/>
            </a:pPr>
            <a:r>
              <a:rPr lang="de-DE" sz="1350" b="0" u="none" strike="noStrike">
                <a:solidFill>
                  <a:schemeClr val="dk1"/>
                </a:solidFill>
                <a:effectLst/>
                <a:uFillTx/>
                <a:latin typeface="Calibri"/>
                <a:ea typeface="Calibri"/>
              </a:rPr>
              <a:t>Fünfte Ebene</a:t>
            </a:r>
            <a:endParaRPr lang="de-DE" sz="1350" b="0" u="none" strike="noStrike">
              <a:solidFill>
                <a:schemeClr val="dk1"/>
              </a:solidFill>
              <a:effectLst/>
              <a:uFillTx/>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ergleich">
    <p:bg>
      <p:bgPr>
        <a:solidFill>
          <a:srgbClr val="FFFFFF"/>
        </a:solidFill>
        <a:effectLst/>
      </p:bgPr>
    </p:bg>
    <p:spTree>
      <p:nvGrpSpPr>
        <p:cNvPr id="1" name=""/>
        <p:cNvGrpSpPr/>
        <p:nvPr/>
      </p:nvGrpSpPr>
      <p:grpSpPr>
        <a:xfrm>
          <a:off x="0" y="0"/>
          <a:ext cx="0" cy="0"/>
          <a:chOff x="0" y="0"/>
          <a:chExt cx="0" cy="0"/>
        </a:xfrm>
      </p:grpSpPr>
      <p:pic>
        <p:nvPicPr>
          <p:cNvPr id="37" name="Picture 13" descr="tud_logo_rgb_150dpi"/>
          <p:cNvPicPr/>
          <p:nvPr/>
        </p:nvPicPr>
        <p:blipFill>
          <a:blip r:embed="rId2"/>
          <a:stretch/>
        </p:blipFill>
        <p:spPr>
          <a:xfrm>
            <a:off x="624600" y="334800"/>
            <a:ext cx="3022560" cy="547920"/>
          </a:xfrm>
          <a:prstGeom prst="rect">
            <a:avLst/>
          </a:prstGeom>
          <a:noFill/>
          <a:ln w="0">
            <a:noFill/>
          </a:ln>
        </p:spPr>
      </p:pic>
      <p:sp>
        <p:nvSpPr>
          <p:cNvPr id="38" name="Line 14"/>
          <p:cNvSpPr/>
          <p:nvPr/>
        </p:nvSpPr>
        <p:spPr>
          <a:xfrm>
            <a:off x="670680" y="1064880"/>
            <a:ext cx="10843920" cy="360"/>
          </a:xfrm>
          <a:prstGeom prst="line">
            <a:avLst/>
          </a:prstGeom>
          <a:ln w="9525">
            <a:solidFill>
              <a:srgbClr val="000000"/>
            </a:solidFill>
            <a:round/>
          </a:ln>
        </p:spPr>
        <p:style>
          <a:lnRef idx="0">
            <a:scrgbClr r="0" g="0" b="0"/>
          </a:lnRef>
          <a:fillRef idx="0">
            <a:scrgbClr r="0" g="0" b="0"/>
          </a:fillRef>
          <a:effectRef idx="0">
            <a:scrgbClr r="0" g="0" b="0"/>
          </a:effectRef>
          <a:fontRef idx="minor"/>
        </p:style>
        <p:txBody>
          <a:bodyPr lIns="90000" tIns="-44640" rIns="90000" bIns="-44640" anchor="t">
            <a:noAutofit/>
          </a:bodyPr>
          <a:lstStyle/>
          <a:p>
            <a:endParaRPr lang="de-DE" sz="1800" b="0" u="none" strike="noStrike">
              <a:solidFill>
                <a:schemeClr val="dk1"/>
              </a:solidFill>
              <a:effectLst/>
              <a:uFillTx/>
              <a:latin typeface="Arial"/>
              <a:ea typeface="Arial"/>
            </a:endParaRPr>
          </a:p>
        </p:txBody>
      </p:sp>
      <p:sp>
        <p:nvSpPr>
          <p:cNvPr id="39" name="Rectangle 16"/>
          <p:cNvSpPr/>
          <p:nvPr/>
        </p:nvSpPr>
        <p:spPr>
          <a:xfrm>
            <a:off x="9956880" y="6324480"/>
            <a:ext cx="1522440" cy="455760"/>
          </a:xfrm>
          <a:prstGeom prst="rect">
            <a:avLst/>
          </a:prstGeom>
          <a:noFill/>
          <a:ln w="9525">
            <a:noFill/>
          </a:ln>
        </p:spPr>
        <p:style>
          <a:lnRef idx="0">
            <a:scrgbClr r="0" g="0" b="0"/>
          </a:lnRef>
          <a:fillRef idx="0">
            <a:scrgbClr r="0" g="0" b="0"/>
          </a:fillRef>
          <a:effectRef idx="0">
            <a:scrgbClr r="0" g="0" b="0"/>
          </a:effectRef>
          <a:fontRef idx="minor"/>
        </p:style>
        <p:txBody>
          <a:bodyPr lIns="90000" tIns="45000" rIns="0" bIns="45000" anchor="t">
            <a:noAutofit/>
          </a:bodyPr>
          <a:lstStyle/>
          <a:p>
            <a:pPr algn="r" defTabSz="914400">
              <a:lnSpc>
                <a:spcPct val="100000"/>
              </a:lnSpc>
            </a:pPr>
            <a:fld id="{71F23182-BE3A-4D96-9D8C-92870E0CAA9B}" type="slidenum">
              <a:rPr lang="de-DE" sz="750" b="0" u="none" strike="noStrike">
                <a:solidFill>
                  <a:srgbClr val="83B73D"/>
                </a:solidFill>
                <a:effectLst/>
                <a:uFillTx/>
                <a:latin typeface="Akkurat-Light"/>
                <a:ea typeface="Arial Unicode MS"/>
              </a:rPr>
              <a:t>‹Nr.›</a:t>
            </a:fld>
            <a:endParaRPr lang="de-DE" sz="750" b="0" u="none" strike="noStrike">
              <a:solidFill>
                <a:srgbClr val="000000"/>
              </a:solidFill>
              <a:effectLst/>
              <a:uFillTx/>
              <a:latin typeface="Calibri"/>
            </a:endParaRPr>
          </a:p>
        </p:txBody>
      </p:sp>
      <p:sp>
        <p:nvSpPr>
          <p:cNvPr id="40" name="PlaceHolder 1"/>
          <p:cNvSpPr>
            <a:spLocks noGrp="1"/>
          </p:cNvSpPr>
          <p:nvPr>
            <p:ph type="title"/>
          </p:nvPr>
        </p:nvSpPr>
        <p:spPr>
          <a:xfrm>
            <a:off x="609480" y="274680"/>
            <a:ext cx="10971360" cy="1141560"/>
          </a:xfrm>
          <a:prstGeom prst="rect">
            <a:avLst/>
          </a:prstGeom>
          <a:noFill/>
          <a:ln w="0">
            <a:noFill/>
          </a:ln>
        </p:spPr>
        <p:txBody>
          <a:bodyPr lIns="91440" tIns="45720" rIns="91440" bIns="45720" numCol="1" spcCol="0" anchor="ctr">
            <a:noAutofit/>
          </a:bodyPr>
          <a:lstStyle>
            <a:lvl1pPr indent="0" defTabSz="914400">
              <a:lnSpc>
                <a:spcPct val="100000"/>
              </a:lnSpc>
              <a:buNone/>
              <a:tabLst>
                <a:tab pos="0" algn="l"/>
              </a:tabLst>
              <a:defRPr lang="de-DE" sz="2800" b="1" u="none" strike="noStrike">
                <a:solidFill>
                  <a:srgbClr val="294466"/>
                </a:solidFill>
                <a:effectLst/>
                <a:uFillTx/>
                <a:latin typeface="Calibri"/>
                <a:ea typeface="Calibri"/>
              </a:defRPr>
            </a:lvl1pPr>
          </a:lstStyle>
          <a:p>
            <a:pPr indent="0" defTabSz="914400">
              <a:lnSpc>
                <a:spcPct val="100000"/>
              </a:lnSpc>
              <a:buNone/>
              <a:tabLst>
                <a:tab pos="0" algn="l"/>
              </a:tabLst>
            </a:pPr>
            <a:r>
              <a:rPr lang="de-DE" sz="2800" b="1" u="none" strike="noStrike">
                <a:solidFill>
                  <a:srgbClr val="294466"/>
                </a:solidFill>
                <a:effectLst/>
                <a:uFillTx/>
                <a:latin typeface="Calibri"/>
                <a:ea typeface="Calibri"/>
              </a:rPr>
              <a:t>Titelmasterformat durch Klicken bearbeiten</a:t>
            </a:r>
            <a:endParaRPr lang="de-DE" sz="2800" b="1" u="none" strike="noStrike">
              <a:solidFill>
                <a:srgbClr val="294466"/>
              </a:solidFill>
              <a:effectLst/>
              <a:uFillTx/>
              <a:latin typeface="Calibri"/>
            </a:endParaRPr>
          </a:p>
        </p:txBody>
      </p:sp>
      <p:sp>
        <p:nvSpPr>
          <p:cNvPr id="41" name="PlaceHolder 2"/>
          <p:cNvSpPr>
            <a:spLocks noGrp="1"/>
          </p:cNvSpPr>
          <p:nvPr>
            <p:ph type="body"/>
          </p:nvPr>
        </p:nvSpPr>
        <p:spPr>
          <a:xfrm>
            <a:off x="609480" y="1535040"/>
            <a:ext cx="5385600" cy="638280"/>
          </a:xfrm>
          <a:prstGeom prst="rect">
            <a:avLst/>
          </a:prstGeom>
          <a:noFill/>
          <a:ln w="0">
            <a:noFill/>
          </a:ln>
        </p:spPr>
        <p:txBody>
          <a:bodyPr lIns="91440" tIns="45720" rIns="91440" bIns="45720" numCol="1" spcCol="0" anchor="b">
            <a:noAutofit/>
          </a:bodyPr>
          <a:lstStyle>
            <a:lvl1pPr marL="228600" indent="0" defTabSz="914400">
              <a:lnSpc>
                <a:spcPct val="100000"/>
              </a:lnSpc>
              <a:spcBef>
                <a:spcPts val="1001"/>
              </a:spcBef>
              <a:buNone/>
              <a:tabLst>
                <a:tab pos="0" algn="l"/>
              </a:tabLst>
              <a:defRPr lang="de-DE" sz="1800" b="1" u="none" strike="noStrike">
                <a:solidFill>
                  <a:schemeClr val="dk1"/>
                </a:solidFill>
                <a:effectLst/>
                <a:uFillTx/>
                <a:latin typeface="Calibri"/>
                <a:ea typeface="Calibri"/>
              </a:defRPr>
            </a:lvl1pPr>
          </a:lstStyle>
          <a:p>
            <a:pPr marL="228600" indent="0" defTabSz="914400">
              <a:lnSpc>
                <a:spcPct val="100000"/>
              </a:lnSpc>
              <a:spcBef>
                <a:spcPts val="1001"/>
              </a:spcBef>
              <a:buNone/>
              <a:tabLst>
                <a:tab pos="0" algn="l"/>
              </a:tabLst>
            </a:pPr>
            <a:r>
              <a:rPr lang="de-DE" sz="1800" b="1" u="none" strike="noStrike">
                <a:solidFill>
                  <a:schemeClr val="dk1"/>
                </a:solidFill>
                <a:effectLst/>
                <a:uFillTx/>
                <a:latin typeface="Calibri"/>
                <a:ea typeface="Calibri"/>
              </a:rPr>
              <a:t>Textmasterformate durch Klicken bearbeiten</a:t>
            </a:r>
            <a:endParaRPr lang="de-DE" sz="1800" b="0" u="none" strike="noStrike">
              <a:solidFill>
                <a:schemeClr val="dk1"/>
              </a:solidFill>
              <a:effectLst/>
              <a:uFillTx/>
              <a:latin typeface="Calibri"/>
            </a:endParaRPr>
          </a:p>
        </p:txBody>
      </p:sp>
      <p:sp>
        <p:nvSpPr>
          <p:cNvPr id="42" name="PlaceHolder 3"/>
          <p:cNvSpPr>
            <a:spLocks noGrp="1"/>
          </p:cNvSpPr>
          <p:nvPr>
            <p:ph type="body"/>
          </p:nvPr>
        </p:nvSpPr>
        <p:spPr>
          <a:xfrm>
            <a:off x="609480" y="2174760"/>
            <a:ext cx="5385600" cy="3949920"/>
          </a:xfrm>
          <a:prstGeom prst="rect">
            <a:avLst/>
          </a:prstGeom>
          <a:noFill/>
          <a:ln w="0">
            <a:noFill/>
          </a:ln>
        </p:spPr>
        <p:txBody>
          <a:bodyPr lIns="91440" tIns="45720" rIns="91440" bIns="45720" numCol="1" spcCol="0" anchor="t">
            <a:noAutofit/>
          </a:bodyPr>
          <a:lstStyle>
            <a:lvl1pPr marL="257040" indent="-257040" defTabSz="914400">
              <a:lnSpc>
                <a:spcPct val="100000"/>
              </a:lnSpc>
              <a:spcBef>
                <a:spcPts val="1001"/>
              </a:spcBef>
              <a:buClr>
                <a:srgbClr val="99CC00"/>
              </a:buClr>
              <a:buFont typeface="Wingdings" charset="2"/>
              <a:buChar char=""/>
              <a:tabLst>
                <a:tab pos="0" algn="l"/>
              </a:tabLst>
              <a:defRPr lang="de-DE" sz="1800" b="0" u="none" strike="noStrike">
                <a:solidFill>
                  <a:schemeClr val="dk1"/>
                </a:solidFill>
                <a:effectLst/>
                <a:uFillTx/>
                <a:latin typeface="Calibri"/>
                <a:ea typeface="Calibri"/>
              </a:defRPr>
            </a:lvl1pPr>
            <a:lvl2pPr marL="557280" lvl="1" indent="-214200" defTabSz="914400">
              <a:lnSpc>
                <a:spcPct val="100000"/>
              </a:lnSpc>
              <a:spcBef>
                <a:spcPts val="499"/>
              </a:spcBef>
              <a:buClr>
                <a:srgbClr val="99CC00"/>
              </a:buClr>
              <a:buFont typeface="Wingdings" charset="2"/>
              <a:buChar char=""/>
              <a:tabLst>
                <a:tab pos="0" algn="l"/>
              </a:tabLst>
              <a:defRPr lang="de-DE" sz="1500" b="0" u="none" strike="noStrike">
                <a:solidFill>
                  <a:schemeClr val="dk1"/>
                </a:solidFill>
                <a:effectLst/>
                <a:uFillTx/>
                <a:latin typeface="Calibri"/>
                <a:ea typeface="Calibri"/>
              </a:defRPr>
            </a:lvl2pPr>
            <a:lvl3pPr marL="857160" lvl="2" indent="-171360" defTabSz="914400">
              <a:lnSpc>
                <a:spcPct val="100000"/>
              </a:lnSpc>
              <a:spcBef>
                <a:spcPts val="499"/>
              </a:spcBef>
              <a:buClr>
                <a:srgbClr val="99CC00"/>
              </a:buClr>
              <a:buFont typeface="Wingdings" charset="2"/>
              <a:buChar char=""/>
              <a:tabLst>
                <a:tab pos="0" algn="l"/>
              </a:tabLst>
              <a:defRPr lang="de-DE" sz="1350" b="0" u="none" strike="noStrike">
                <a:solidFill>
                  <a:schemeClr val="dk1"/>
                </a:solidFill>
                <a:effectLst/>
                <a:uFillTx/>
                <a:latin typeface="Calibri"/>
                <a:ea typeface="Calibri"/>
              </a:defRPr>
            </a:lvl3pPr>
            <a:lvl4pPr marL="1200240" lvl="3" indent="-171360" defTabSz="914400">
              <a:lnSpc>
                <a:spcPct val="100000"/>
              </a:lnSpc>
              <a:spcBef>
                <a:spcPts val="499"/>
              </a:spcBef>
              <a:buClr>
                <a:srgbClr val="99CC00"/>
              </a:buClr>
              <a:buFont typeface="Wingdings" charset="2"/>
              <a:buChar char=""/>
              <a:tabLst>
                <a:tab pos="0" algn="l"/>
              </a:tabLst>
              <a:defRPr lang="de-DE" sz="1200" b="0" u="none" strike="noStrike">
                <a:solidFill>
                  <a:schemeClr val="dk1"/>
                </a:solidFill>
                <a:effectLst/>
                <a:uFillTx/>
                <a:latin typeface="Calibri"/>
                <a:ea typeface="Calibri"/>
              </a:defRPr>
            </a:lvl4pPr>
            <a:lvl5pPr marL="1542960" lvl="4" indent="-171360" defTabSz="914400">
              <a:lnSpc>
                <a:spcPct val="100000"/>
              </a:lnSpc>
              <a:spcBef>
                <a:spcPts val="499"/>
              </a:spcBef>
              <a:buClr>
                <a:srgbClr val="99CC00"/>
              </a:buClr>
              <a:buFont typeface="Wingdings" charset="2"/>
              <a:buChar char=""/>
              <a:tabLst>
                <a:tab pos="0" algn="l"/>
              </a:tabLst>
              <a:defRPr lang="de-DE" sz="1200" b="0" u="none" strike="noStrike">
                <a:solidFill>
                  <a:schemeClr val="dk1"/>
                </a:solidFill>
                <a:effectLst/>
                <a:uFillTx/>
                <a:latin typeface="Calibri"/>
                <a:ea typeface="Calibri"/>
              </a:defRPr>
            </a:lvl5pPr>
          </a:lstStyle>
          <a:p>
            <a:pPr marL="257040" indent="-257040" defTabSz="914400">
              <a:lnSpc>
                <a:spcPct val="100000"/>
              </a:lnSpc>
              <a:spcBef>
                <a:spcPts val="1001"/>
              </a:spcBef>
              <a:buClr>
                <a:srgbClr val="99CC00"/>
              </a:buClr>
              <a:buFont typeface="Wingdings" charset="2"/>
              <a:buChar char=""/>
              <a:tabLst>
                <a:tab pos="0" algn="l"/>
              </a:tabLst>
            </a:pPr>
            <a:r>
              <a:rPr lang="de-DE" sz="1800" b="0" u="none" strike="noStrike">
                <a:solidFill>
                  <a:schemeClr val="dk1"/>
                </a:solidFill>
                <a:effectLst/>
                <a:uFillTx/>
                <a:latin typeface="Calibri"/>
                <a:ea typeface="Calibri"/>
              </a:rPr>
              <a:t>Textmasterformate durch Klicken bearbeiten</a:t>
            </a:r>
            <a:endParaRPr lang="de-DE" sz="1800" b="0" u="none" strike="noStrike">
              <a:solidFill>
                <a:schemeClr val="dk1"/>
              </a:solidFill>
              <a:effectLst/>
              <a:uFillTx/>
              <a:latin typeface="Calibri"/>
            </a:endParaRPr>
          </a:p>
          <a:p>
            <a:pPr marL="557280" lvl="1" indent="-214200" defTabSz="914400">
              <a:lnSpc>
                <a:spcPct val="100000"/>
              </a:lnSpc>
              <a:spcBef>
                <a:spcPts val="499"/>
              </a:spcBef>
              <a:buClr>
                <a:srgbClr val="99CC00"/>
              </a:buClr>
              <a:buFont typeface="Wingdings" charset="2"/>
              <a:buChar char=""/>
              <a:tabLst>
                <a:tab pos="0" algn="l"/>
              </a:tabLst>
            </a:pPr>
            <a:r>
              <a:rPr lang="de-DE" sz="1500" b="0" u="none" strike="noStrike">
                <a:solidFill>
                  <a:schemeClr val="dk1"/>
                </a:solidFill>
                <a:effectLst/>
                <a:uFillTx/>
                <a:latin typeface="Calibri"/>
                <a:ea typeface="Calibri"/>
              </a:rPr>
              <a:t>Zweite Ebene</a:t>
            </a:r>
            <a:endParaRPr lang="de-DE" sz="1500" b="0" u="none" strike="noStrike">
              <a:solidFill>
                <a:schemeClr val="dk1"/>
              </a:solidFill>
              <a:effectLst/>
              <a:uFillTx/>
              <a:latin typeface="Calibri"/>
            </a:endParaRPr>
          </a:p>
          <a:p>
            <a:pPr marL="857160" lvl="2" indent="-171360" defTabSz="914400">
              <a:lnSpc>
                <a:spcPct val="100000"/>
              </a:lnSpc>
              <a:spcBef>
                <a:spcPts val="499"/>
              </a:spcBef>
              <a:buClr>
                <a:srgbClr val="99CC00"/>
              </a:buClr>
              <a:buFont typeface="Wingdings" charset="2"/>
              <a:buChar char=""/>
              <a:tabLst>
                <a:tab pos="0" algn="l"/>
              </a:tabLst>
            </a:pPr>
            <a:r>
              <a:rPr lang="de-DE" sz="1350" b="0" u="none" strike="noStrike">
                <a:solidFill>
                  <a:schemeClr val="dk1"/>
                </a:solidFill>
                <a:effectLst/>
                <a:uFillTx/>
                <a:latin typeface="Calibri"/>
                <a:ea typeface="Calibri"/>
              </a:rPr>
              <a:t>Dritte Ebene</a:t>
            </a:r>
            <a:endParaRPr lang="de-DE" sz="1350" b="0" u="none" strike="noStrike">
              <a:solidFill>
                <a:schemeClr val="dk1"/>
              </a:solidFill>
              <a:effectLst/>
              <a:uFillTx/>
              <a:latin typeface="Calibri"/>
            </a:endParaRPr>
          </a:p>
          <a:p>
            <a:pPr marL="1200240" lvl="3" indent="-171360" defTabSz="914400">
              <a:lnSpc>
                <a:spcPct val="100000"/>
              </a:lnSpc>
              <a:spcBef>
                <a:spcPts val="499"/>
              </a:spcBef>
              <a:buClr>
                <a:srgbClr val="99CC00"/>
              </a:buClr>
              <a:buFont typeface="Wingdings" charset="2"/>
              <a:buChar char=""/>
              <a:tabLst>
                <a:tab pos="0" algn="l"/>
              </a:tabLst>
            </a:pPr>
            <a:r>
              <a:rPr lang="de-DE" sz="1200" b="0" u="none" strike="noStrike">
                <a:solidFill>
                  <a:schemeClr val="dk1"/>
                </a:solidFill>
                <a:effectLst/>
                <a:uFillTx/>
                <a:latin typeface="Calibri"/>
                <a:ea typeface="Calibri"/>
              </a:rPr>
              <a:t>Vierte Ebene</a:t>
            </a:r>
            <a:endParaRPr lang="de-DE" sz="1200" b="0" u="none" strike="noStrike">
              <a:solidFill>
                <a:schemeClr val="dk1"/>
              </a:solidFill>
              <a:effectLst/>
              <a:uFillTx/>
              <a:latin typeface="Calibri"/>
            </a:endParaRPr>
          </a:p>
          <a:p>
            <a:pPr marL="1542960" lvl="4" indent="-171360" defTabSz="914400">
              <a:lnSpc>
                <a:spcPct val="100000"/>
              </a:lnSpc>
              <a:spcBef>
                <a:spcPts val="499"/>
              </a:spcBef>
              <a:buClr>
                <a:srgbClr val="99CC00"/>
              </a:buClr>
              <a:buFont typeface="Wingdings" charset="2"/>
              <a:buChar char=""/>
              <a:tabLst>
                <a:tab pos="0" algn="l"/>
              </a:tabLst>
            </a:pPr>
            <a:r>
              <a:rPr lang="de-DE" sz="1200" b="0" u="none" strike="noStrike">
                <a:solidFill>
                  <a:schemeClr val="dk1"/>
                </a:solidFill>
                <a:effectLst/>
                <a:uFillTx/>
                <a:latin typeface="Calibri"/>
                <a:ea typeface="Calibri"/>
              </a:rPr>
              <a:t>Fünfte Ebene</a:t>
            </a:r>
            <a:endParaRPr lang="de-DE" sz="1200" b="0" u="none" strike="noStrike">
              <a:solidFill>
                <a:schemeClr val="dk1"/>
              </a:solidFill>
              <a:effectLst/>
              <a:uFillTx/>
              <a:latin typeface="Calibri"/>
            </a:endParaRPr>
          </a:p>
        </p:txBody>
      </p:sp>
      <p:sp>
        <p:nvSpPr>
          <p:cNvPr id="43" name="PlaceHolder 4"/>
          <p:cNvSpPr>
            <a:spLocks noGrp="1"/>
          </p:cNvSpPr>
          <p:nvPr>
            <p:ph type="body"/>
          </p:nvPr>
        </p:nvSpPr>
        <p:spPr>
          <a:xfrm>
            <a:off x="6193440" y="1535040"/>
            <a:ext cx="5387760" cy="638280"/>
          </a:xfrm>
          <a:prstGeom prst="rect">
            <a:avLst/>
          </a:prstGeom>
          <a:noFill/>
          <a:ln w="0">
            <a:noFill/>
          </a:ln>
        </p:spPr>
        <p:txBody>
          <a:bodyPr lIns="91440" tIns="45720" rIns="91440" bIns="45720" numCol="1" spcCol="0" anchor="b">
            <a:noAutofit/>
          </a:bodyPr>
          <a:lstStyle>
            <a:lvl1pPr marL="228600" indent="0" defTabSz="914400">
              <a:lnSpc>
                <a:spcPct val="100000"/>
              </a:lnSpc>
              <a:spcBef>
                <a:spcPts val="1001"/>
              </a:spcBef>
              <a:buNone/>
              <a:tabLst>
                <a:tab pos="0" algn="l"/>
              </a:tabLst>
              <a:defRPr lang="de-DE" sz="1800" b="1" u="none" strike="noStrike">
                <a:solidFill>
                  <a:schemeClr val="dk1"/>
                </a:solidFill>
                <a:effectLst/>
                <a:uFillTx/>
                <a:latin typeface="Calibri"/>
                <a:ea typeface="Calibri"/>
              </a:defRPr>
            </a:lvl1pPr>
          </a:lstStyle>
          <a:p>
            <a:pPr marL="228600" indent="0" defTabSz="914400">
              <a:lnSpc>
                <a:spcPct val="100000"/>
              </a:lnSpc>
              <a:spcBef>
                <a:spcPts val="1001"/>
              </a:spcBef>
              <a:buNone/>
              <a:tabLst>
                <a:tab pos="0" algn="l"/>
              </a:tabLst>
            </a:pPr>
            <a:r>
              <a:rPr lang="de-DE" sz="1800" b="1" u="none" strike="noStrike">
                <a:solidFill>
                  <a:schemeClr val="dk1"/>
                </a:solidFill>
                <a:effectLst/>
                <a:uFillTx/>
                <a:latin typeface="Calibri"/>
                <a:ea typeface="Calibri"/>
              </a:rPr>
              <a:t>Textmasterformate durch Klicken bearbeiten</a:t>
            </a:r>
            <a:endParaRPr lang="de-DE" sz="1800" b="0" u="none" strike="noStrike">
              <a:solidFill>
                <a:schemeClr val="dk1"/>
              </a:solidFill>
              <a:effectLst/>
              <a:uFillTx/>
              <a:latin typeface="Calibri"/>
            </a:endParaRPr>
          </a:p>
        </p:txBody>
      </p:sp>
      <p:sp>
        <p:nvSpPr>
          <p:cNvPr id="44" name="PlaceHolder 5"/>
          <p:cNvSpPr>
            <a:spLocks noGrp="1"/>
          </p:cNvSpPr>
          <p:nvPr>
            <p:ph type="body"/>
          </p:nvPr>
        </p:nvSpPr>
        <p:spPr>
          <a:xfrm>
            <a:off x="6193440" y="2174760"/>
            <a:ext cx="5387760" cy="3949920"/>
          </a:xfrm>
          <a:prstGeom prst="rect">
            <a:avLst/>
          </a:prstGeom>
          <a:noFill/>
          <a:ln w="0">
            <a:noFill/>
          </a:ln>
        </p:spPr>
        <p:txBody>
          <a:bodyPr lIns="91440" tIns="45720" rIns="91440" bIns="45720" numCol="1" spcCol="0" anchor="t">
            <a:noAutofit/>
          </a:bodyPr>
          <a:lstStyle>
            <a:lvl1pPr marL="257040" indent="-257040" defTabSz="914400">
              <a:lnSpc>
                <a:spcPct val="100000"/>
              </a:lnSpc>
              <a:spcBef>
                <a:spcPts val="1001"/>
              </a:spcBef>
              <a:buClr>
                <a:srgbClr val="99CC00"/>
              </a:buClr>
              <a:buFont typeface="Wingdings" charset="2"/>
              <a:buChar char=""/>
              <a:tabLst>
                <a:tab pos="0" algn="l"/>
              </a:tabLst>
              <a:defRPr lang="de-DE" sz="1800" b="0" u="none" strike="noStrike">
                <a:solidFill>
                  <a:schemeClr val="dk1"/>
                </a:solidFill>
                <a:effectLst/>
                <a:uFillTx/>
                <a:latin typeface="Calibri"/>
                <a:ea typeface="Calibri"/>
              </a:defRPr>
            </a:lvl1pPr>
            <a:lvl2pPr marL="557280" lvl="1" indent="-214200" defTabSz="914400">
              <a:lnSpc>
                <a:spcPct val="100000"/>
              </a:lnSpc>
              <a:spcBef>
                <a:spcPts val="499"/>
              </a:spcBef>
              <a:buClr>
                <a:srgbClr val="99CC00"/>
              </a:buClr>
              <a:buFont typeface="Wingdings" charset="2"/>
              <a:buChar char=""/>
              <a:tabLst>
                <a:tab pos="0" algn="l"/>
              </a:tabLst>
              <a:defRPr lang="de-DE" sz="1500" b="0" u="none" strike="noStrike">
                <a:solidFill>
                  <a:schemeClr val="dk1"/>
                </a:solidFill>
                <a:effectLst/>
                <a:uFillTx/>
                <a:latin typeface="Calibri"/>
                <a:ea typeface="Calibri"/>
              </a:defRPr>
            </a:lvl2pPr>
            <a:lvl3pPr marL="857160" lvl="2" indent="-171360" defTabSz="914400">
              <a:lnSpc>
                <a:spcPct val="100000"/>
              </a:lnSpc>
              <a:spcBef>
                <a:spcPts val="499"/>
              </a:spcBef>
              <a:buClr>
                <a:srgbClr val="99CC00"/>
              </a:buClr>
              <a:buFont typeface="Wingdings" charset="2"/>
              <a:buChar char=""/>
              <a:tabLst>
                <a:tab pos="0" algn="l"/>
              </a:tabLst>
              <a:defRPr lang="de-DE" sz="1350" b="0" u="none" strike="noStrike">
                <a:solidFill>
                  <a:schemeClr val="dk1"/>
                </a:solidFill>
                <a:effectLst/>
                <a:uFillTx/>
                <a:latin typeface="Calibri"/>
                <a:ea typeface="Calibri"/>
              </a:defRPr>
            </a:lvl3pPr>
            <a:lvl4pPr marL="1200240" lvl="3" indent="-171360" defTabSz="914400">
              <a:lnSpc>
                <a:spcPct val="100000"/>
              </a:lnSpc>
              <a:spcBef>
                <a:spcPts val="499"/>
              </a:spcBef>
              <a:buClr>
                <a:srgbClr val="99CC00"/>
              </a:buClr>
              <a:buFont typeface="Wingdings" charset="2"/>
              <a:buChar char=""/>
              <a:tabLst>
                <a:tab pos="0" algn="l"/>
              </a:tabLst>
              <a:defRPr lang="de-DE" sz="1200" b="0" u="none" strike="noStrike">
                <a:solidFill>
                  <a:schemeClr val="dk1"/>
                </a:solidFill>
                <a:effectLst/>
                <a:uFillTx/>
                <a:latin typeface="Calibri"/>
                <a:ea typeface="Calibri"/>
              </a:defRPr>
            </a:lvl4pPr>
            <a:lvl5pPr marL="1542960" lvl="4" indent="-171360" defTabSz="914400">
              <a:lnSpc>
                <a:spcPct val="100000"/>
              </a:lnSpc>
              <a:spcBef>
                <a:spcPts val="499"/>
              </a:spcBef>
              <a:buClr>
                <a:srgbClr val="99CC00"/>
              </a:buClr>
              <a:buFont typeface="Wingdings" charset="2"/>
              <a:buChar char=""/>
              <a:tabLst>
                <a:tab pos="0" algn="l"/>
              </a:tabLst>
              <a:defRPr lang="de-DE" sz="1200" b="0" u="none" strike="noStrike">
                <a:solidFill>
                  <a:schemeClr val="dk1"/>
                </a:solidFill>
                <a:effectLst/>
                <a:uFillTx/>
                <a:latin typeface="Calibri"/>
                <a:ea typeface="Calibri"/>
              </a:defRPr>
            </a:lvl5pPr>
          </a:lstStyle>
          <a:p>
            <a:pPr marL="257040" indent="-257040" defTabSz="914400">
              <a:lnSpc>
                <a:spcPct val="100000"/>
              </a:lnSpc>
              <a:spcBef>
                <a:spcPts val="1001"/>
              </a:spcBef>
              <a:buClr>
                <a:srgbClr val="99CC00"/>
              </a:buClr>
              <a:buFont typeface="Wingdings" charset="2"/>
              <a:buChar char=""/>
              <a:tabLst>
                <a:tab pos="0" algn="l"/>
              </a:tabLst>
            </a:pPr>
            <a:r>
              <a:rPr lang="de-DE" sz="1800" b="0" u="none" strike="noStrike">
                <a:solidFill>
                  <a:schemeClr val="dk1"/>
                </a:solidFill>
                <a:effectLst/>
                <a:uFillTx/>
                <a:latin typeface="Calibri"/>
                <a:ea typeface="Calibri"/>
              </a:rPr>
              <a:t>Textmasterformate durch Klicken bearbeiten</a:t>
            </a:r>
            <a:endParaRPr lang="de-DE" sz="1800" b="0" u="none" strike="noStrike">
              <a:solidFill>
                <a:schemeClr val="dk1"/>
              </a:solidFill>
              <a:effectLst/>
              <a:uFillTx/>
              <a:latin typeface="Calibri"/>
            </a:endParaRPr>
          </a:p>
          <a:p>
            <a:pPr marL="557280" lvl="1" indent="-214200" defTabSz="914400">
              <a:lnSpc>
                <a:spcPct val="100000"/>
              </a:lnSpc>
              <a:spcBef>
                <a:spcPts val="499"/>
              </a:spcBef>
              <a:buClr>
                <a:srgbClr val="99CC00"/>
              </a:buClr>
              <a:buFont typeface="Wingdings" charset="2"/>
              <a:buChar char=""/>
              <a:tabLst>
                <a:tab pos="0" algn="l"/>
              </a:tabLst>
            </a:pPr>
            <a:r>
              <a:rPr lang="de-DE" sz="1500" b="0" u="none" strike="noStrike">
                <a:solidFill>
                  <a:schemeClr val="dk1"/>
                </a:solidFill>
                <a:effectLst/>
                <a:uFillTx/>
                <a:latin typeface="Calibri"/>
                <a:ea typeface="Calibri"/>
              </a:rPr>
              <a:t>Zweite Ebene</a:t>
            </a:r>
            <a:endParaRPr lang="de-DE" sz="1500" b="0" u="none" strike="noStrike">
              <a:solidFill>
                <a:schemeClr val="dk1"/>
              </a:solidFill>
              <a:effectLst/>
              <a:uFillTx/>
              <a:latin typeface="Calibri"/>
            </a:endParaRPr>
          </a:p>
          <a:p>
            <a:pPr marL="857160" lvl="2" indent="-171360" defTabSz="914400">
              <a:lnSpc>
                <a:spcPct val="100000"/>
              </a:lnSpc>
              <a:spcBef>
                <a:spcPts val="499"/>
              </a:spcBef>
              <a:buClr>
                <a:srgbClr val="99CC00"/>
              </a:buClr>
              <a:buFont typeface="Wingdings" charset="2"/>
              <a:buChar char=""/>
              <a:tabLst>
                <a:tab pos="0" algn="l"/>
              </a:tabLst>
            </a:pPr>
            <a:r>
              <a:rPr lang="de-DE" sz="1350" b="0" u="none" strike="noStrike">
                <a:solidFill>
                  <a:schemeClr val="dk1"/>
                </a:solidFill>
                <a:effectLst/>
                <a:uFillTx/>
                <a:latin typeface="Calibri"/>
                <a:ea typeface="Calibri"/>
              </a:rPr>
              <a:t>Dritte Ebene</a:t>
            </a:r>
            <a:endParaRPr lang="de-DE" sz="1350" b="0" u="none" strike="noStrike">
              <a:solidFill>
                <a:schemeClr val="dk1"/>
              </a:solidFill>
              <a:effectLst/>
              <a:uFillTx/>
              <a:latin typeface="Calibri"/>
            </a:endParaRPr>
          </a:p>
          <a:p>
            <a:pPr marL="1200240" lvl="3" indent="-171360" defTabSz="914400">
              <a:lnSpc>
                <a:spcPct val="100000"/>
              </a:lnSpc>
              <a:spcBef>
                <a:spcPts val="499"/>
              </a:spcBef>
              <a:buClr>
                <a:srgbClr val="99CC00"/>
              </a:buClr>
              <a:buFont typeface="Wingdings" charset="2"/>
              <a:buChar char=""/>
              <a:tabLst>
                <a:tab pos="0" algn="l"/>
              </a:tabLst>
            </a:pPr>
            <a:r>
              <a:rPr lang="de-DE" sz="1200" b="0" u="none" strike="noStrike">
                <a:solidFill>
                  <a:schemeClr val="dk1"/>
                </a:solidFill>
                <a:effectLst/>
                <a:uFillTx/>
                <a:latin typeface="Calibri"/>
                <a:ea typeface="Calibri"/>
              </a:rPr>
              <a:t>Vierte Ebene</a:t>
            </a:r>
            <a:endParaRPr lang="de-DE" sz="1200" b="0" u="none" strike="noStrike">
              <a:solidFill>
                <a:schemeClr val="dk1"/>
              </a:solidFill>
              <a:effectLst/>
              <a:uFillTx/>
              <a:latin typeface="Calibri"/>
            </a:endParaRPr>
          </a:p>
          <a:p>
            <a:pPr marL="1542960" lvl="4" indent="-171360" defTabSz="914400">
              <a:lnSpc>
                <a:spcPct val="100000"/>
              </a:lnSpc>
              <a:spcBef>
                <a:spcPts val="499"/>
              </a:spcBef>
              <a:buClr>
                <a:srgbClr val="99CC00"/>
              </a:buClr>
              <a:buFont typeface="Wingdings" charset="2"/>
              <a:buChar char=""/>
              <a:tabLst>
                <a:tab pos="0" algn="l"/>
              </a:tabLst>
            </a:pPr>
            <a:r>
              <a:rPr lang="de-DE" sz="1200" b="0" u="none" strike="noStrike">
                <a:solidFill>
                  <a:schemeClr val="dk1"/>
                </a:solidFill>
                <a:effectLst/>
                <a:uFillTx/>
                <a:latin typeface="Calibri"/>
                <a:ea typeface="Calibri"/>
              </a:rPr>
              <a:t>Fünfte Ebene</a:t>
            </a:r>
            <a:endParaRPr lang="de-DE" sz="1200" b="0" u="none" strike="noStrike">
              <a:solidFill>
                <a:schemeClr val="dk1"/>
              </a:solidFill>
              <a:effectLst/>
              <a:uFillTx/>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rgbClr val="FFFFFF"/>
        </a:solidFill>
        <a:effectLst/>
      </p:bgPr>
    </p:bg>
    <p:spTree>
      <p:nvGrpSpPr>
        <p:cNvPr id="1" name=""/>
        <p:cNvGrpSpPr/>
        <p:nvPr/>
      </p:nvGrpSpPr>
      <p:grpSpPr>
        <a:xfrm>
          <a:off x="0" y="0"/>
          <a:ext cx="0" cy="0"/>
          <a:chOff x="0" y="0"/>
          <a:chExt cx="0" cy="0"/>
        </a:xfrm>
      </p:grpSpPr>
      <p:pic>
        <p:nvPicPr>
          <p:cNvPr id="45" name="Picture 13" descr="tud_logo_rgb_150dpi"/>
          <p:cNvPicPr/>
          <p:nvPr/>
        </p:nvPicPr>
        <p:blipFill>
          <a:blip r:embed="rId2"/>
          <a:stretch/>
        </p:blipFill>
        <p:spPr>
          <a:xfrm>
            <a:off x="624600" y="334800"/>
            <a:ext cx="3022560" cy="547920"/>
          </a:xfrm>
          <a:prstGeom prst="rect">
            <a:avLst/>
          </a:prstGeom>
          <a:noFill/>
          <a:ln w="0">
            <a:noFill/>
          </a:ln>
        </p:spPr>
      </p:pic>
      <p:sp>
        <p:nvSpPr>
          <p:cNvPr id="46" name="Line 14"/>
          <p:cNvSpPr/>
          <p:nvPr/>
        </p:nvSpPr>
        <p:spPr>
          <a:xfrm>
            <a:off x="670680" y="1064880"/>
            <a:ext cx="10843920" cy="360"/>
          </a:xfrm>
          <a:prstGeom prst="line">
            <a:avLst/>
          </a:prstGeom>
          <a:ln w="9525">
            <a:solidFill>
              <a:srgbClr val="000000"/>
            </a:solidFill>
            <a:round/>
          </a:ln>
        </p:spPr>
        <p:style>
          <a:lnRef idx="0">
            <a:scrgbClr r="0" g="0" b="0"/>
          </a:lnRef>
          <a:fillRef idx="0">
            <a:scrgbClr r="0" g="0" b="0"/>
          </a:fillRef>
          <a:effectRef idx="0">
            <a:scrgbClr r="0" g="0" b="0"/>
          </a:effectRef>
          <a:fontRef idx="minor"/>
        </p:style>
        <p:txBody>
          <a:bodyPr lIns="90000" tIns="-44640" rIns="90000" bIns="-44640" anchor="t">
            <a:noAutofit/>
          </a:bodyPr>
          <a:lstStyle/>
          <a:p>
            <a:endParaRPr lang="de-DE" sz="1800" b="0" u="none" strike="noStrike">
              <a:solidFill>
                <a:schemeClr val="dk1"/>
              </a:solidFill>
              <a:effectLst/>
              <a:uFillTx/>
              <a:latin typeface="Arial"/>
              <a:ea typeface="Arial"/>
            </a:endParaRPr>
          </a:p>
        </p:txBody>
      </p:sp>
      <p:sp>
        <p:nvSpPr>
          <p:cNvPr id="47" name="Rectangle 16"/>
          <p:cNvSpPr/>
          <p:nvPr/>
        </p:nvSpPr>
        <p:spPr>
          <a:xfrm>
            <a:off x="9956880" y="6324480"/>
            <a:ext cx="1522440" cy="455760"/>
          </a:xfrm>
          <a:prstGeom prst="rect">
            <a:avLst/>
          </a:prstGeom>
          <a:noFill/>
          <a:ln w="9525">
            <a:noFill/>
          </a:ln>
        </p:spPr>
        <p:style>
          <a:lnRef idx="0">
            <a:scrgbClr r="0" g="0" b="0"/>
          </a:lnRef>
          <a:fillRef idx="0">
            <a:scrgbClr r="0" g="0" b="0"/>
          </a:fillRef>
          <a:effectRef idx="0">
            <a:scrgbClr r="0" g="0" b="0"/>
          </a:effectRef>
          <a:fontRef idx="minor"/>
        </p:style>
        <p:txBody>
          <a:bodyPr lIns="90000" tIns="45000" rIns="0" bIns="45000" anchor="t">
            <a:noAutofit/>
          </a:bodyPr>
          <a:lstStyle/>
          <a:p>
            <a:pPr algn="r" defTabSz="914400">
              <a:lnSpc>
                <a:spcPct val="100000"/>
              </a:lnSpc>
            </a:pPr>
            <a:fld id="{CC0CA69E-750F-4391-9AB1-58EB0FCDD687}" type="slidenum">
              <a:rPr lang="de-DE" sz="750" b="0" u="none" strike="noStrike">
                <a:solidFill>
                  <a:srgbClr val="83B73D"/>
                </a:solidFill>
                <a:effectLst/>
                <a:uFillTx/>
                <a:latin typeface="Akkurat-Light"/>
                <a:ea typeface="Arial Unicode MS"/>
              </a:rPr>
              <a:t>‹Nr.›</a:t>
            </a:fld>
            <a:endParaRPr lang="de-DE" sz="750" b="0" u="none" strike="noStrike">
              <a:solidFill>
                <a:srgbClr val="000000"/>
              </a:solidFill>
              <a:effectLst/>
              <a:uFillTx/>
              <a:latin typeface="Calibri"/>
            </a:endParaRPr>
          </a:p>
        </p:txBody>
      </p:sp>
      <p:sp>
        <p:nvSpPr>
          <p:cNvPr id="48" name="PlaceHolder 1"/>
          <p:cNvSpPr>
            <a:spLocks noGrp="1"/>
          </p:cNvSpPr>
          <p:nvPr>
            <p:ph type="title"/>
          </p:nvPr>
        </p:nvSpPr>
        <p:spPr>
          <a:xfrm>
            <a:off x="622440" y="1065240"/>
            <a:ext cx="10842120" cy="987480"/>
          </a:xfrm>
          <a:prstGeom prst="rect">
            <a:avLst/>
          </a:prstGeom>
          <a:noFill/>
          <a:ln w="0">
            <a:noFill/>
          </a:ln>
        </p:spPr>
        <p:txBody>
          <a:bodyPr lIns="91440" tIns="45720" rIns="91440" bIns="45720" numCol="1" spcCol="0" anchor="ctr">
            <a:noAutofit/>
          </a:bodyPr>
          <a:lstStyle>
            <a:lvl1pPr indent="0" defTabSz="914400">
              <a:lnSpc>
                <a:spcPct val="100000"/>
              </a:lnSpc>
              <a:buNone/>
              <a:tabLst>
                <a:tab pos="0" algn="l"/>
              </a:tabLst>
              <a:defRPr lang="de-DE" sz="2800" b="1" u="none" strike="noStrike">
                <a:solidFill>
                  <a:srgbClr val="294466"/>
                </a:solidFill>
                <a:effectLst/>
                <a:uFillTx/>
                <a:latin typeface="Calibri"/>
                <a:ea typeface="Calibri"/>
              </a:defRPr>
            </a:lvl1pPr>
          </a:lstStyle>
          <a:p>
            <a:pPr indent="0" defTabSz="914400">
              <a:lnSpc>
                <a:spcPct val="100000"/>
              </a:lnSpc>
              <a:buNone/>
              <a:tabLst>
                <a:tab pos="0" algn="l"/>
              </a:tabLst>
            </a:pPr>
            <a:r>
              <a:rPr lang="de-DE" sz="2800" b="1" u="none" strike="noStrike">
                <a:solidFill>
                  <a:srgbClr val="294466"/>
                </a:solidFill>
                <a:effectLst/>
                <a:uFillTx/>
                <a:latin typeface="Calibri"/>
                <a:ea typeface="Calibri"/>
              </a:rPr>
              <a:t>Titelmasterformat durch Klicken bearbeiten</a:t>
            </a:r>
            <a:endParaRPr lang="de-DE" sz="2800" b="1" u="none" strike="noStrike">
              <a:solidFill>
                <a:srgbClr val="294466"/>
              </a:solidFill>
              <a:effectLst/>
              <a:uFillTx/>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bitvtest.de/pruefverfahren/bitv-20-web"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hyperlink" Target="https://doi.org/10.5281/zenodo.14865202." TargetMode="External"/><Relationship Id="rId4" Type="http://schemas.openxmlformats.org/officeDocument/2006/relationships/hyperlink" Target="https://www.studierendenwerke.de/fileadmin/user_upload/Downloads/Hochschulpolitik/22._Sozialerhebung.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Textfeld 1"/>
          <p:cNvSpPr/>
          <p:nvPr/>
        </p:nvSpPr>
        <p:spPr>
          <a:xfrm>
            <a:off x="624600" y="2070000"/>
            <a:ext cx="7302240" cy="1937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6000" b="0" u="none" strike="noStrike" cap="all">
                <a:solidFill>
                  <a:srgbClr val="294466"/>
                </a:solidFill>
                <a:effectLst/>
                <a:uFillTx/>
                <a:latin typeface="Calibri"/>
                <a:ea typeface="Calibri"/>
              </a:rPr>
              <a:t>BARRIEREFREIE DIGITALE PRÜFUNGEN</a:t>
            </a:r>
            <a:endParaRPr lang="de-DE" sz="6000" b="0" u="none" strike="noStrike">
              <a:solidFill>
                <a:srgbClr val="000000"/>
              </a:solidFill>
              <a:effectLst/>
              <a:uFillTx/>
              <a:latin typeface="Calibri"/>
            </a:endParaRPr>
          </a:p>
        </p:txBody>
      </p:sp>
      <p:sp>
        <p:nvSpPr>
          <p:cNvPr id="77" name="PlaceHolder 1"/>
          <p:cNvSpPr>
            <a:spLocks noGrp="1"/>
          </p:cNvSpPr>
          <p:nvPr>
            <p:ph type="title"/>
          </p:nvPr>
        </p:nvSpPr>
        <p:spPr>
          <a:xfrm>
            <a:off x="624600" y="4788000"/>
            <a:ext cx="10941840" cy="1392480"/>
          </a:xfrm>
          <a:prstGeom prst="rect">
            <a:avLst/>
          </a:prstGeom>
          <a:noFill/>
          <a:ln w="0">
            <a:noFill/>
          </a:ln>
        </p:spPr>
        <p:txBody>
          <a:bodyPr lIns="91440" tIns="45720" rIns="91440" bIns="45720" numCol="1" spcCol="0" anchor="ctr">
            <a:noAutofit/>
          </a:bodyPr>
          <a:lstStyle>
            <a:lvl1pPr indent="0" defTabSz="914400">
              <a:lnSpc>
                <a:spcPct val="100000"/>
              </a:lnSpc>
              <a:buNone/>
              <a:tabLst>
                <a:tab pos="0" algn="l"/>
              </a:tabLst>
              <a:defRPr lang="de-DE" sz="2800" b="1" u="none" strike="noStrike">
                <a:solidFill>
                  <a:schemeClr val="dk1"/>
                </a:solidFill>
                <a:effectLst/>
                <a:uFillTx/>
                <a:latin typeface="Calibri"/>
                <a:ea typeface="Calibri"/>
              </a:defRPr>
            </a:lvl1pPr>
          </a:lstStyle>
          <a:p>
            <a:pPr indent="0" defTabSz="914400">
              <a:lnSpc>
                <a:spcPct val="100000"/>
              </a:lnSpc>
              <a:buNone/>
              <a:tabLst>
                <a:tab pos="0" algn="l"/>
              </a:tabLst>
            </a:pPr>
            <a:r>
              <a:rPr lang="de-DE" sz="2800" b="1" u="none" strike="noStrike">
                <a:solidFill>
                  <a:schemeClr val="dk1"/>
                </a:solidFill>
                <a:effectLst/>
                <a:uFillTx/>
                <a:latin typeface="Calibri"/>
                <a:ea typeface="Calibri"/>
              </a:rPr>
              <a:t>Anne Haage</a:t>
            </a:r>
            <a:br>
              <a:rPr sz="2800"/>
            </a:br>
            <a:r>
              <a:rPr lang="de-DE" sz="2800" b="1" u="none" strike="noStrike">
                <a:solidFill>
                  <a:schemeClr val="dk1"/>
                </a:solidFill>
                <a:effectLst/>
                <a:uFillTx/>
                <a:latin typeface="Calibri"/>
                <a:ea typeface="Calibri"/>
              </a:rPr>
              <a:t>Denise Materna-Stuttkewitz</a:t>
            </a:r>
            <a:br>
              <a:rPr sz="2800"/>
            </a:br>
            <a:br>
              <a:rPr sz="2800"/>
            </a:br>
            <a:r>
              <a:rPr lang="de-DE" sz="1400" b="1" u="none" strike="noStrike">
                <a:solidFill>
                  <a:schemeClr val="dk1"/>
                </a:solidFill>
                <a:effectLst/>
                <a:uFillTx/>
                <a:latin typeface="Calibri"/>
                <a:ea typeface="Calibri"/>
              </a:rPr>
              <a:t>21. Mai 2026</a:t>
            </a:r>
            <a:endParaRPr lang="de-DE" sz="1400" b="1" u="none" strike="noStrike">
              <a:solidFill>
                <a:srgbClr val="294466"/>
              </a:solidFill>
              <a:effectLst/>
              <a:uFillTx/>
              <a:latin typeface="Calibri"/>
            </a:endParaRPr>
          </a:p>
        </p:txBody>
      </p:sp>
      <p:pic>
        <p:nvPicPr>
          <p:cNvPr id="78" name="Grafik 1202463758" descr="Logo GAAD"/>
          <p:cNvPicPr/>
          <p:nvPr/>
        </p:nvPicPr>
        <p:blipFill>
          <a:blip r:embed="rId3"/>
          <a:stretch/>
        </p:blipFill>
        <p:spPr>
          <a:xfrm>
            <a:off x="9224280" y="3767760"/>
            <a:ext cx="2341800" cy="2412360"/>
          </a:xfrm>
          <a:prstGeom prst="rect">
            <a:avLst/>
          </a:prstGeom>
          <a:noFill/>
          <a:ln w="0">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E4CF18-5EA7-45B9-8C75-437E111E449C}"/>
              </a:ext>
            </a:extLst>
          </p:cNvPr>
          <p:cNvSpPr>
            <a:spLocks noGrp="1"/>
          </p:cNvSpPr>
          <p:nvPr>
            <p:ph type="title"/>
          </p:nvPr>
        </p:nvSpPr>
        <p:spPr/>
        <p:txBody>
          <a:bodyPr/>
          <a:lstStyle/>
          <a:p>
            <a:r>
              <a:rPr lang="de-DE" sz="2800" b="1" u="none" strike="noStrike" dirty="0">
                <a:solidFill>
                  <a:srgbClr val="294466"/>
                </a:solidFill>
                <a:effectLst/>
                <a:uFillTx/>
                <a:latin typeface="Calibri"/>
                <a:ea typeface="Calibri"/>
              </a:rPr>
              <a:t>Selbsterfahrung </a:t>
            </a:r>
            <a:r>
              <a:rPr lang="de-DE" sz="2800" b="1" u="none" strike="noStrike" dirty="0" err="1">
                <a:solidFill>
                  <a:srgbClr val="294466"/>
                </a:solidFill>
                <a:effectLst/>
                <a:uFillTx/>
                <a:latin typeface="Calibri"/>
                <a:ea typeface="Calibri"/>
              </a:rPr>
              <a:t>EvaExam</a:t>
            </a:r>
            <a:endParaRPr lang="de-DE" dirty="0"/>
          </a:p>
        </p:txBody>
      </p:sp>
      <p:sp>
        <p:nvSpPr>
          <p:cNvPr id="5" name="Textfeld 4">
            <a:extLst>
              <a:ext uri="{FF2B5EF4-FFF2-40B4-BE49-F238E27FC236}">
                <a16:creationId xmlns:a16="http://schemas.microsoft.com/office/drawing/2014/main" id="{503C30CB-171E-4DA4-8D96-7059C8AE53D8}"/>
              </a:ext>
            </a:extLst>
          </p:cNvPr>
          <p:cNvSpPr txBox="1"/>
          <p:nvPr/>
        </p:nvSpPr>
        <p:spPr>
          <a:xfrm>
            <a:off x="622440" y="2087472"/>
            <a:ext cx="10282137" cy="1107996"/>
          </a:xfrm>
          <a:prstGeom prst="rect">
            <a:avLst/>
          </a:prstGeom>
          <a:noFill/>
        </p:spPr>
        <p:txBody>
          <a:bodyPr wrap="square" rtlCol="0">
            <a:spAutoFit/>
          </a:bodyPr>
          <a:lstStyle/>
          <a:p>
            <a:pPr indent="0" defTabSz="914400">
              <a:lnSpc>
                <a:spcPct val="100000"/>
              </a:lnSpc>
              <a:buNone/>
              <a:tabLst>
                <a:tab pos="0" algn="l"/>
              </a:tabLst>
            </a:pPr>
            <a:r>
              <a:rPr lang="de-DE" sz="2400" b="0" u="none" strike="noStrike" dirty="0">
                <a:solidFill>
                  <a:srgbClr val="000000"/>
                </a:solidFill>
                <a:effectLst/>
                <a:uFillTx/>
                <a:latin typeface="Calibri"/>
                <a:ea typeface="Calibri"/>
              </a:rPr>
              <a:t>1. Rufen Sie die </a:t>
            </a:r>
            <a:r>
              <a:rPr lang="de-DE" sz="2400" b="0" u="none" strike="noStrike" dirty="0" err="1">
                <a:solidFill>
                  <a:srgbClr val="000000"/>
                </a:solidFill>
                <a:effectLst/>
                <a:uFillTx/>
                <a:latin typeface="Calibri"/>
                <a:ea typeface="Calibri"/>
              </a:rPr>
              <a:t>EvaExam</a:t>
            </a:r>
            <a:r>
              <a:rPr lang="de-DE" sz="2400" b="0" u="none" strike="noStrike" dirty="0">
                <a:solidFill>
                  <a:srgbClr val="000000"/>
                </a:solidFill>
                <a:effectLst/>
                <a:uFillTx/>
                <a:latin typeface="Calibri"/>
                <a:ea typeface="Calibri"/>
              </a:rPr>
              <a:t> Prüfung auf (Link im Chat)</a:t>
            </a:r>
            <a:endParaRPr lang="de-DE" sz="2400" b="0" u="none" strike="noStrike" dirty="0">
              <a:solidFill>
                <a:schemeClr val="dk1"/>
              </a:solidFill>
              <a:effectLst/>
              <a:uFillTx/>
              <a:latin typeface="Calibri"/>
            </a:endParaRPr>
          </a:p>
          <a:p>
            <a:pPr indent="0" defTabSz="914400">
              <a:lnSpc>
                <a:spcPct val="100000"/>
              </a:lnSpc>
              <a:buNone/>
              <a:tabLst>
                <a:tab pos="0" algn="l"/>
              </a:tabLst>
            </a:pPr>
            <a:r>
              <a:rPr lang="de-DE" sz="2400" b="0" u="none" strike="noStrike" dirty="0">
                <a:solidFill>
                  <a:srgbClr val="000000"/>
                </a:solidFill>
                <a:effectLst/>
                <a:uFillTx/>
                <a:latin typeface="Calibri"/>
                <a:ea typeface="Calibri"/>
              </a:rPr>
              <a:t>2. Wählen Sie eine Form der Bedienung</a:t>
            </a:r>
            <a:endParaRPr lang="de-DE" sz="2400" b="0" u="none" strike="noStrike" dirty="0">
              <a:solidFill>
                <a:schemeClr val="dk1"/>
              </a:solidFill>
              <a:effectLst/>
              <a:uFillTx/>
              <a:latin typeface="Calibri"/>
            </a:endParaRPr>
          </a:p>
          <a:p>
            <a:endParaRPr lang="de-DE" dirty="0"/>
          </a:p>
        </p:txBody>
      </p:sp>
      <p:sp>
        <p:nvSpPr>
          <p:cNvPr id="3" name="Textplatzhalter 2">
            <a:extLst>
              <a:ext uri="{FF2B5EF4-FFF2-40B4-BE49-F238E27FC236}">
                <a16:creationId xmlns:a16="http://schemas.microsoft.com/office/drawing/2014/main" id="{29DDB912-0C77-43DB-A8AA-5D292EA5E556}"/>
              </a:ext>
            </a:extLst>
          </p:cNvPr>
          <p:cNvSpPr>
            <a:spLocks noGrp="1"/>
          </p:cNvSpPr>
          <p:nvPr>
            <p:ph type="body"/>
          </p:nvPr>
        </p:nvSpPr>
        <p:spPr>
          <a:xfrm>
            <a:off x="622440" y="3089687"/>
            <a:ext cx="5317920" cy="2787395"/>
          </a:xfrm>
        </p:spPr>
        <p:txBody>
          <a:bodyPr/>
          <a:lstStyle/>
          <a:p>
            <a:pPr marL="0" indent="0" algn="l" rtl="0" eaLnBrk="1" fontAlgn="t" latinLnBrk="0" hangingPunct="1">
              <a:spcBef>
                <a:spcPts val="0"/>
              </a:spcBef>
              <a:spcAft>
                <a:spcPts val="0"/>
              </a:spcAft>
              <a:buNone/>
              <a:tabLst>
                <a:tab pos="0" algn="l"/>
              </a:tabLst>
            </a:pPr>
            <a:r>
              <a:rPr lang="de-DE" sz="2600" b="1" i="0" u="none" strike="noStrike" kern="1200" dirty="0">
                <a:solidFill>
                  <a:srgbClr val="294466"/>
                </a:solidFill>
                <a:effectLst/>
                <a:latin typeface="Calibri" panose="020F0502020204030204" pitchFamily="34" charset="0"/>
                <a:ea typeface="Calibri" panose="020F0502020204030204" pitchFamily="34" charset="0"/>
                <a:cs typeface="Arial" panose="020B0604020202020204" pitchFamily="34" charset="0"/>
              </a:rPr>
              <a:t>😎</a:t>
            </a:r>
            <a:br>
              <a:rPr lang="de-DE" sz="1800" b="0" i="0" u="none" strike="noStrike" kern="1200" dirty="0">
                <a:solidFill>
                  <a:srgbClr val="000000"/>
                </a:solidFill>
                <a:effectLst/>
                <a:latin typeface="Akkurat-Light" panose="02000503030000020004" pitchFamily="2" charset="0"/>
                <a:ea typeface="Arial" panose="020B0604020202020204" pitchFamily="34" charset="0"/>
                <a:cs typeface="Arial" panose="020B0604020202020204" pitchFamily="34" charset="0"/>
              </a:rPr>
            </a:br>
            <a:endParaRPr lang="de-DE" sz="1800" b="0" i="0" u="none" strike="noStrike" dirty="0">
              <a:effectLst/>
              <a:latin typeface="Arial" panose="020B0604020202020204" pitchFamily="34" charset="0"/>
            </a:endParaRPr>
          </a:p>
          <a:p>
            <a:pPr marL="0" indent="0" algn="l" rtl="0" eaLnBrk="1" fontAlgn="t" latinLnBrk="0" hangingPunct="1">
              <a:spcBef>
                <a:spcPts val="0"/>
              </a:spcBef>
              <a:spcAft>
                <a:spcPts val="0"/>
              </a:spcAft>
              <a:buNone/>
              <a:tabLst>
                <a:tab pos="0" algn="l"/>
              </a:tabLst>
            </a:pPr>
            <a:r>
              <a:rPr lang="de-DE" sz="2200" b="1" i="0" u="none" strike="noStrike" kern="1200" dirty="0">
                <a:solidFill>
                  <a:srgbClr val="294466"/>
                </a:solidFill>
                <a:effectLst/>
                <a:latin typeface="Calibri" panose="020F0502020204030204" pitchFamily="34" charset="0"/>
                <a:ea typeface="Calibri" panose="020F0502020204030204" pitchFamily="34" charset="0"/>
                <a:cs typeface="Arial" panose="020B0604020202020204" pitchFamily="34" charset="0"/>
              </a:rPr>
              <a:t>Browsergröße 200 % einstellen:</a:t>
            </a:r>
            <a:br>
              <a:rPr lang="de-DE" sz="1800" b="0" i="0" u="none" strike="noStrike" kern="1200" dirty="0">
                <a:solidFill>
                  <a:srgbClr val="000000"/>
                </a:solidFill>
                <a:effectLst/>
                <a:latin typeface="Akkurat-Light" panose="02000503030000020004" pitchFamily="2" charset="0"/>
                <a:ea typeface="Arial" panose="020B0604020202020204" pitchFamily="34" charset="0"/>
                <a:cs typeface="Arial" panose="020B0604020202020204" pitchFamily="34" charset="0"/>
              </a:rPr>
            </a:br>
            <a:endParaRPr lang="de-DE" sz="1800" b="0" i="0" u="none" strike="noStrike" dirty="0">
              <a:effectLst/>
              <a:latin typeface="Arial" panose="020B0604020202020204" pitchFamily="34" charset="0"/>
            </a:endParaRPr>
          </a:p>
          <a:p>
            <a:pPr marL="0" indent="0" algn="l" rtl="0" eaLnBrk="1" fontAlgn="t" latinLnBrk="0" hangingPunct="1">
              <a:spcBef>
                <a:spcPts val="0"/>
              </a:spcBef>
              <a:spcAft>
                <a:spcPts val="0"/>
              </a:spcAft>
              <a:buNone/>
              <a:tabLst>
                <a:tab pos="0" algn="l"/>
              </a:tabLst>
            </a:pPr>
            <a:r>
              <a:rPr lang="de-DE" sz="2000" b="0" i="0" u="none" strike="noStrike"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Browser </a:t>
            </a:r>
            <a:endParaRPr lang="de-DE" sz="2000" b="0" i="0" u="none" strike="noStrike" dirty="0">
              <a:effectLst/>
              <a:latin typeface="Arial" panose="020B0604020202020204" pitchFamily="34" charset="0"/>
            </a:endParaRPr>
          </a:p>
          <a:p>
            <a:pPr marL="0" indent="0" algn="l" rtl="0" eaLnBrk="1" fontAlgn="t" latinLnBrk="0" hangingPunct="1">
              <a:spcBef>
                <a:spcPts val="0"/>
              </a:spcBef>
              <a:spcAft>
                <a:spcPts val="0"/>
              </a:spcAft>
              <a:buNone/>
              <a:tabLst>
                <a:tab pos="0" algn="l"/>
              </a:tabLst>
            </a:pPr>
            <a:r>
              <a:rPr lang="de-DE" sz="2000" b="0" i="1" u="none" strike="noStrike"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oder:</a:t>
            </a:r>
            <a:endParaRPr lang="de-DE" sz="2000" b="0" i="0" u="none" strike="noStrike" dirty="0">
              <a:effectLst/>
              <a:latin typeface="Arial" panose="020B0604020202020204" pitchFamily="34" charset="0"/>
            </a:endParaRPr>
          </a:p>
          <a:p>
            <a:endParaRPr lang="de-DE" dirty="0"/>
          </a:p>
        </p:txBody>
      </p:sp>
      <p:pic>
        <p:nvPicPr>
          <p:cNvPr id="9" name="Picture 2" descr="Drei Punktemenü in Chrome">
            <a:extLst>
              <a:ext uri="{FF2B5EF4-FFF2-40B4-BE49-F238E27FC236}">
                <a16:creationId xmlns:a16="http://schemas.microsoft.com/office/drawing/2014/main" id="{BAA78FF1-0C02-4577-A485-6EBB35149E84}"/>
              </a:ext>
              <a:ext uri="{C183D7F6-B498-43B3-948B-1728B52AA6E4}">
                <adec:decorative xmlns:adec="http://schemas.microsoft.com/office/drawing/2017/decorative" val="0"/>
              </a:ext>
            </a:extLst>
          </p:cNvPr>
          <p:cNvPicPr/>
          <p:nvPr/>
        </p:nvPicPr>
        <p:blipFill>
          <a:blip r:embed="rId3"/>
          <a:stretch/>
        </p:blipFill>
        <p:spPr>
          <a:xfrm>
            <a:off x="1615534" y="4701060"/>
            <a:ext cx="185970" cy="157543"/>
          </a:xfrm>
          <a:prstGeom prst="rect">
            <a:avLst/>
          </a:prstGeom>
          <a:noFill/>
          <a:ln w="0">
            <a:noFill/>
          </a:ln>
        </p:spPr>
      </p:pic>
      <p:pic>
        <p:nvPicPr>
          <p:cNvPr id="10" name="Grafik 3" descr="Tastenkombination STRG und + oder -">
            <a:extLst>
              <a:ext uri="{FF2B5EF4-FFF2-40B4-BE49-F238E27FC236}">
                <a16:creationId xmlns:a16="http://schemas.microsoft.com/office/drawing/2014/main" id="{5A0460C6-7BF1-40CE-B4C7-D399AA4D0021}"/>
              </a:ext>
            </a:extLst>
          </p:cNvPr>
          <p:cNvPicPr/>
          <p:nvPr/>
        </p:nvPicPr>
        <p:blipFill>
          <a:blip r:embed="rId4"/>
          <a:srcRect l="1660" t="29927" r="53206" b="36414"/>
          <a:stretch/>
        </p:blipFill>
        <p:spPr>
          <a:xfrm>
            <a:off x="727440" y="5239079"/>
            <a:ext cx="1832040" cy="855720"/>
          </a:xfrm>
          <a:prstGeom prst="rect">
            <a:avLst/>
          </a:prstGeom>
          <a:noFill/>
          <a:ln w="0">
            <a:noFill/>
          </a:ln>
        </p:spPr>
      </p:pic>
      <p:pic>
        <p:nvPicPr>
          <p:cNvPr id="11" name="Grafik 4" descr="Tab-Taste">
            <a:extLst>
              <a:ext uri="{FF2B5EF4-FFF2-40B4-BE49-F238E27FC236}">
                <a16:creationId xmlns:a16="http://schemas.microsoft.com/office/drawing/2014/main" id="{3B354B88-FA1B-464E-AC95-9EE6294A6799}"/>
              </a:ext>
            </a:extLst>
          </p:cNvPr>
          <p:cNvPicPr/>
          <p:nvPr/>
        </p:nvPicPr>
        <p:blipFill>
          <a:blip r:embed="rId5"/>
          <a:srcRect l="30088" t="22512" r="29694" b="28343"/>
          <a:stretch/>
        </p:blipFill>
        <p:spPr>
          <a:xfrm>
            <a:off x="8183644" y="4516241"/>
            <a:ext cx="479160" cy="369720"/>
          </a:xfrm>
          <a:prstGeom prst="rect">
            <a:avLst/>
          </a:prstGeom>
          <a:noFill/>
          <a:ln w="0">
            <a:noFill/>
          </a:ln>
        </p:spPr>
      </p:pic>
      <p:pic>
        <p:nvPicPr>
          <p:cNvPr id="12" name="Grafik 5" descr="Enter-Taste oder Leertaste">
            <a:extLst>
              <a:ext uri="{FF2B5EF4-FFF2-40B4-BE49-F238E27FC236}">
                <a16:creationId xmlns:a16="http://schemas.microsoft.com/office/drawing/2014/main" id="{BCB9CD5C-4F48-4ABE-AE38-BDDDE476DBBA}"/>
              </a:ext>
            </a:extLst>
          </p:cNvPr>
          <p:cNvPicPr/>
          <p:nvPr/>
        </p:nvPicPr>
        <p:blipFill>
          <a:blip r:embed="rId6"/>
          <a:srcRect l="5211" t="27792" r="3352" b="28368"/>
          <a:stretch/>
        </p:blipFill>
        <p:spPr>
          <a:xfrm>
            <a:off x="8183644" y="5054219"/>
            <a:ext cx="1574640" cy="369720"/>
          </a:xfrm>
          <a:prstGeom prst="rect">
            <a:avLst/>
          </a:prstGeom>
          <a:noFill/>
          <a:ln w="0">
            <a:noFill/>
          </a:ln>
        </p:spPr>
      </p:pic>
      <p:pic>
        <p:nvPicPr>
          <p:cNvPr id="13" name="Grafik 6" descr="Pfeiltasten nach oben und unten">
            <a:extLst>
              <a:ext uri="{FF2B5EF4-FFF2-40B4-BE49-F238E27FC236}">
                <a16:creationId xmlns:a16="http://schemas.microsoft.com/office/drawing/2014/main" id="{29FE927C-E51F-41B6-A97B-48C114283577}"/>
              </a:ext>
            </a:extLst>
          </p:cNvPr>
          <p:cNvPicPr/>
          <p:nvPr/>
        </p:nvPicPr>
        <p:blipFill>
          <a:blip r:embed="rId7"/>
          <a:srcRect l="16928" t="11805" r="18955" b="15762"/>
          <a:stretch/>
        </p:blipFill>
        <p:spPr>
          <a:xfrm>
            <a:off x="8180120" y="5491688"/>
            <a:ext cx="1209600" cy="687240"/>
          </a:xfrm>
          <a:prstGeom prst="rect">
            <a:avLst/>
          </a:prstGeom>
          <a:noFill/>
          <a:ln w="0">
            <a:noFill/>
          </a:ln>
        </p:spPr>
      </p:pic>
      <p:sp>
        <p:nvSpPr>
          <p:cNvPr id="4" name="Textplatzhalter 3">
            <a:extLst>
              <a:ext uri="{FF2B5EF4-FFF2-40B4-BE49-F238E27FC236}">
                <a16:creationId xmlns:a16="http://schemas.microsoft.com/office/drawing/2014/main" id="{1295601A-A171-428E-AB5D-76891F1C5707}"/>
              </a:ext>
            </a:extLst>
          </p:cNvPr>
          <p:cNvSpPr>
            <a:spLocks noGrp="1"/>
          </p:cNvSpPr>
          <p:nvPr>
            <p:ph type="body"/>
          </p:nvPr>
        </p:nvSpPr>
        <p:spPr>
          <a:xfrm>
            <a:off x="6144840" y="3307404"/>
            <a:ext cx="5319720" cy="2787395"/>
          </a:xfrm>
        </p:spPr>
        <p:txBody>
          <a:bodyPr/>
          <a:lstStyle/>
          <a:p>
            <a:pPr marL="0" indent="0" algn="l" rtl="0" eaLnBrk="1" fontAlgn="t" latinLnBrk="0" hangingPunct="1">
              <a:spcBef>
                <a:spcPts val="0"/>
              </a:spcBef>
              <a:spcAft>
                <a:spcPts val="0"/>
              </a:spcAft>
              <a:buNone/>
              <a:tabLst>
                <a:tab pos="0" algn="l"/>
              </a:tabLst>
            </a:pPr>
            <a:r>
              <a:rPr lang="de-DE" sz="2600" b="1" i="0" u="none" strike="noStrike" kern="1200" dirty="0">
                <a:solidFill>
                  <a:srgbClr val="294466"/>
                </a:solidFill>
                <a:effectLst/>
                <a:latin typeface="Calibri" panose="020F0502020204030204" pitchFamily="34" charset="0"/>
                <a:ea typeface="Calibri" panose="020F0502020204030204" pitchFamily="34" charset="0"/>
                <a:cs typeface="Arial" panose="020B0604020202020204" pitchFamily="34" charset="0"/>
              </a:rPr>
              <a:t>💪🏻</a:t>
            </a:r>
            <a:br>
              <a:rPr lang="de-DE" sz="1800" b="0" i="0" u="none" strike="noStrike" kern="1200" dirty="0">
                <a:solidFill>
                  <a:srgbClr val="000000"/>
                </a:solidFill>
                <a:effectLst/>
                <a:latin typeface="Akkurat-Light" panose="02000503030000020004" pitchFamily="2" charset="0"/>
                <a:ea typeface="Arial" panose="020B0604020202020204" pitchFamily="34" charset="0"/>
                <a:cs typeface="Arial" panose="020B0604020202020204" pitchFamily="34" charset="0"/>
              </a:rPr>
            </a:br>
            <a:br>
              <a:rPr lang="de-DE" sz="1800" b="0" i="0" u="none" strike="noStrike" kern="1200" dirty="0">
                <a:solidFill>
                  <a:srgbClr val="000000"/>
                </a:solidFill>
                <a:effectLst/>
                <a:latin typeface="Akkurat-Light" panose="02000503030000020004" pitchFamily="2" charset="0"/>
                <a:ea typeface="Arial" panose="020B0604020202020204" pitchFamily="34" charset="0"/>
                <a:cs typeface="Arial" panose="020B0604020202020204" pitchFamily="34" charset="0"/>
              </a:rPr>
            </a:br>
            <a:r>
              <a:rPr lang="de-DE" sz="2200" b="1" i="0" u="none" strike="noStrike" kern="1200" dirty="0">
                <a:solidFill>
                  <a:srgbClr val="294466"/>
                </a:solidFill>
                <a:effectLst/>
                <a:latin typeface="Calibri" panose="020F0502020204030204" pitchFamily="34" charset="0"/>
                <a:ea typeface="Calibri" panose="020F0502020204030204" pitchFamily="34" charset="0"/>
                <a:cs typeface="Arial" panose="020B0604020202020204" pitchFamily="34" charset="0"/>
              </a:rPr>
              <a:t>Tastatur ohne Maus bedienen:</a:t>
            </a:r>
          </a:p>
          <a:p>
            <a:pPr marL="0" indent="0" algn="l" rtl="0" eaLnBrk="1" fontAlgn="t" latinLnBrk="0" hangingPunct="1">
              <a:spcBef>
                <a:spcPts val="0"/>
              </a:spcBef>
              <a:spcAft>
                <a:spcPts val="0"/>
              </a:spcAft>
              <a:buNone/>
              <a:tabLst>
                <a:tab pos="0" algn="l"/>
              </a:tabLst>
            </a:pPr>
            <a:endParaRPr lang="de-DE" sz="2200" b="0" i="0" u="none" strike="noStrike" dirty="0">
              <a:effectLst/>
              <a:latin typeface="Arial" panose="020B0604020202020204" pitchFamily="34" charset="0"/>
            </a:endParaRPr>
          </a:p>
          <a:p>
            <a:pPr marL="0" indent="0" algn="l" rtl="0" eaLnBrk="1" fontAlgn="t" latinLnBrk="0" hangingPunct="1">
              <a:spcBef>
                <a:spcPts val="0"/>
              </a:spcBef>
              <a:spcAft>
                <a:spcPts val="0"/>
              </a:spcAft>
              <a:buNone/>
              <a:tabLst>
                <a:tab pos="0" algn="l"/>
              </a:tabLst>
            </a:pPr>
            <a:r>
              <a:rPr lang="de-DE" sz="1800" b="0" i="0" u="none" strike="noStrike"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Nächstes Element:</a:t>
            </a:r>
            <a:endParaRPr lang="de-DE" sz="1800" b="0" i="0" u="none" strike="noStrike" dirty="0">
              <a:effectLst/>
              <a:latin typeface="Arial" panose="020B0604020202020204" pitchFamily="34" charset="0"/>
            </a:endParaRPr>
          </a:p>
          <a:p>
            <a:pPr marL="0" indent="0" algn="l" rtl="0" eaLnBrk="1" fontAlgn="t" latinLnBrk="0" hangingPunct="1">
              <a:spcBef>
                <a:spcPts val="0"/>
              </a:spcBef>
              <a:spcAft>
                <a:spcPts val="0"/>
              </a:spcAft>
              <a:buNone/>
              <a:tabLst>
                <a:tab pos="0" algn="l"/>
              </a:tabLst>
            </a:pPr>
            <a:br>
              <a:rPr lang="de-DE" sz="1800" b="0" i="0" u="none" strike="noStrike" kern="1200" dirty="0">
                <a:solidFill>
                  <a:srgbClr val="000000"/>
                </a:solidFill>
                <a:effectLst/>
                <a:latin typeface="Akkurat-Light" panose="02000503030000020004" pitchFamily="2" charset="0"/>
                <a:ea typeface="Arial" panose="020B0604020202020204" pitchFamily="34" charset="0"/>
                <a:cs typeface="Arial" panose="020B0604020202020204" pitchFamily="34" charset="0"/>
              </a:rPr>
            </a:br>
            <a:r>
              <a:rPr lang="de-DE" sz="1800" b="0" i="0" u="none" strike="noStrike"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Auswählen:</a:t>
            </a:r>
            <a:endParaRPr lang="de-DE" sz="1800" b="0" i="0" u="none" strike="noStrike" dirty="0">
              <a:effectLst/>
              <a:latin typeface="Arial" panose="020B0604020202020204" pitchFamily="34" charset="0"/>
            </a:endParaRPr>
          </a:p>
          <a:p>
            <a:pPr marL="0" indent="0" algn="l" rtl="0" eaLnBrk="1" fontAlgn="t" latinLnBrk="0" hangingPunct="1">
              <a:spcBef>
                <a:spcPts val="0"/>
              </a:spcBef>
              <a:spcAft>
                <a:spcPts val="0"/>
              </a:spcAft>
              <a:buNone/>
              <a:tabLst>
                <a:tab pos="0" algn="l"/>
              </a:tabLst>
            </a:pPr>
            <a:br>
              <a:rPr lang="de-DE" sz="1800" b="0" i="0" u="none" strike="noStrike" kern="1200" dirty="0">
                <a:solidFill>
                  <a:srgbClr val="000000"/>
                </a:solidFill>
                <a:effectLst/>
                <a:latin typeface="Akkurat-Light" panose="02000503030000020004" pitchFamily="2" charset="0"/>
                <a:ea typeface="Arial" panose="020B0604020202020204" pitchFamily="34" charset="0"/>
                <a:cs typeface="Arial" panose="020B0604020202020204" pitchFamily="34" charset="0"/>
              </a:rPr>
            </a:br>
            <a:r>
              <a:rPr lang="de-DE" sz="1800" b="0" i="0" u="none" strike="noStrike"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Scrollen:</a:t>
            </a:r>
            <a:endParaRPr lang="de-DE" sz="1800" b="0" i="0" u="none" strike="noStrike" dirty="0">
              <a:effectLst/>
              <a:latin typeface="Arial" panose="020B0604020202020204" pitchFamily="34" charset="0"/>
            </a:endParaRPr>
          </a:p>
          <a:p>
            <a:endParaRPr lang="de-DE" dirty="0"/>
          </a:p>
        </p:txBody>
      </p:sp>
      <p:sp>
        <p:nvSpPr>
          <p:cNvPr id="8" name="Textfeld 408250082">
            <a:extLst>
              <a:ext uri="{FF2B5EF4-FFF2-40B4-BE49-F238E27FC236}">
                <a16:creationId xmlns:a16="http://schemas.microsoft.com/office/drawing/2014/main" id="{5CCDC51B-D5C0-4312-AA66-25ED798459E8}"/>
              </a:ext>
            </a:extLst>
          </p:cNvPr>
          <p:cNvSpPr/>
          <p:nvPr/>
        </p:nvSpPr>
        <p:spPr>
          <a:xfrm>
            <a:off x="6964217" y="1067232"/>
            <a:ext cx="5055480" cy="1824480"/>
          </a:xfrm>
          <a:prstGeom prst="cloud">
            <a:avLst/>
          </a:prstGeom>
          <a:noFill/>
          <a:ln w="38100">
            <a:solidFill>
              <a:srgbClr val="99CC00"/>
            </a:solidFill>
            <a:round/>
          </a:ln>
        </p:spPr>
        <p:style>
          <a:lnRef idx="0">
            <a:scrgbClr r="0" g="0" b="0"/>
          </a:lnRef>
          <a:fillRef idx="0">
            <a:scrgbClr r="0" g="0" b="0"/>
          </a:fillRef>
          <a:effectRef idx="0">
            <a:scrgbClr r="0" g="0" b="0"/>
          </a:effectRef>
          <a:fontRef idx="minor"/>
        </p:style>
        <p:txBody>
          <a:bodyPr horzOverflow="overflow" lIns="90000" tIns="45000" rIns="90000" bIns="45000" numCol="1" spcCol="0" anchor="t">
            <a:spAutoFit/>
          </a:bodyPr>
          <a:lstStyle/>
          <a:p>
            <a:pPr defTabSz="914400">
              <a:lnSpc>
                <a:spcPct val="100000"/>
              </a:lnSpc>
            </a:pPr>
            <a:r>
              <a:rPr lang="de-DE" sz="2400" b="0" u="none" strike="noStrike" dirty="0">
                <a:solidFill>
                  <a:schemeClr val="dk1"/>
                </a:solidFill>
                <a:effectLst/>
                <a:uFillTx/>
                <a:latin typeface="Calibri"/>
                <a:ea typeface="Calibri"/>
              </a:rPr>
              <a:t>Wie haben Sie die Aufgabe erlebt? Was war gut? Was nicht?</a:t>
            </a:r>
            <a:endParaRPr lang="de-DE" sz="2400" b="0" u="none" strike="noStrike" dirty="0">
              <a:solidFill>
                <a:srgbClr val="000000"/>
              </a:solidFill>
              <a:effectLst/>
              <a:uFillTx/>
              <a:latin typeface="Calibri"/>
            </a:endParaRPr>
          </a:p>
        </p:txBody>
      </p:sp>
    </p:spTree>
    <p:extLst>
      <p:ext uri="{BB962C8B-B14F-4D97-AF65-F5344CB8AC3E}">
        <p14:creationId xmlns:p14="http://schemas.microsoft.com/office/powerpoint/2010/main" val="1712472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PlaceHolder 1"/>
          <p:cNvSpPr>
            <a:spLocks noGrp="1"/>
          </p:cNvSpPr>
          <p:nvPr>
            <p:ph type="title"/>
          </p:nvPr>
        </p:nvSpPr>
        <p:spPr>
          <a:xfrm>
            <a:off x="622440" y="1065240"/>
            <a:ext cx="10842120" cy="987480"/>
          </a:xfrm>
          <a:prstGeom prst="rect">
            <a:avLst/>
          </a:prstGeom>
          <a:noFill/>
          <a:ln w="0">
            <a:noFill/>
          </a:ln>
        </p:spPr>
        <p:txBody>
          <a:bodyPr lIns="91440" tIns="45720" rIns="91440" bIns="45720" numCol="1" spcCol="0" anchor="ctr">
            <a:noAutofit/>
          </a:bodyPr>
          <a:lstStyle>
            <a:lvl1pPr indent="0" defTabSz="914400">
              <a:lnSpc>
                <a:spcPct val="100000"/>
              </a:lnSpc>
              <a:buNone/>
              <a:tabLst>
                <a:tab pos="0" algn="l"/>
              </a:tabLst>
              <a:defRPr lang="de-DE" sz="2800" b="1" u="none" strike="noStrike">
                <a:solidFill>
                  <a:srgbClr val="294466"/>
                </a:solidFill>
                <a:effectLst/>
                <a:uFillTx/>
                <a:latin typeface="Calibri"/>
                <a:ea typeface="Calibri"/>
              </a:defRPr>
            </a:lvl1pPr>
          </a:lstStyle>
          <a:p>
            <a:pPr indent="0" defTabSz="914400">
              <a:lnSpc>
                <a:spcPct val="100000"/>
              </a:lnSpc>
              <a:buNone/>
              <a:tabLst>
                <a:tab pos="0" algn="l"/>
              </a:tabLst>
            </a:pPr>
            <a:r>
              <a:rPr lang="de-DE" sz="2800" b="1" u="none" strike="noStrike" dirty="0">
                <a:solidFill>
                  <a:srgbClr val="294466"/>
                </a:solidFill>
                <a:effectLst/>
                <a:uFillTx/>
                <a:latin typeface="Calibri"/>
                <a:ea typeface="Calibri"/>
              </a:rPr>
              <a:t>Lösungsraum für chancengleiche Teilhabe an Prüfungen (1/2)</a:t>
            </a:r>
            <a:endParaRPr lang="de-DE" sz="2800" b="1" u="none" strike="noStrike" dirty="0">
              <a:solidFill>
                <a:srgbClr val="294466"/>
              </a:solidFill>
              <a:effectLst/>
              <a:uFillTx/>
              <a:latin typeface="Calibri"/>
            </a:endParaRPr>
          </a:p>
        </p:txBody>
      </p:sp>
      <p:sp>
        <p:nvSpPr>
          <p:cNvPr id="130" name="PlaceHolder 2"/>
          <p:cNvSpPr>
            <a:spLocks noGrp="1"/>
          </p:cNvSpPr>
          <p:nvPr>
            <p:ph/>
          </p:nvPr>
        </p:nvSpPr>
        <p:spPr>
          <a:xfrm>
            <a:off x="622440" y="2133720"/>
            <a:ext cx="10842120" cy="3961080"/>
          </a:xfrm>
          <a:prstGeom prst="rect">
            <a:avLst/>
          </a:prstGeom>
          <a:noFill/>
          <a:ln w="0">
            <a:noFill/>
          </a:ln>
        </p:spPr>
        <p:txBody>
          <a:bodyPr lIns="91440" tIns="45720" rIns="91440" bIns="45720" numCol="1" spcCol="0" anchor="t">
            <a:noAutofit/>
          </a:bodyPr>
          <a:lstStyle/>
          <a:p>
            <a:pPr indent="0" defTabSz="914400">
              <a:spcBef>
                <a:spcPts val="1001"/>
              </a:spcBef>
              <a:buNone/>
            </a:pPr>
            <a:endParaRPr lang="de-DE" sz="2800" b="0" u="none" strike="noStrike" dirty="0">
              <a:solidFill>
                <a:schemeClr val="dk1"/>
              </a:solidFill>
              <a:effectLst/>
              <a:uFillTx/>
              <a:latin typeface="Calibri"/>
              <a:ea typeface="Calibri"/>
            </a:endParaRPr>
          </a:p>
        </p:txBody>
      </p:sp>
      <p:sp>
        <p:nvSpPr>
          <p:cNvPr id="131" name="Rechteck 267556893"/>
          <p:cNvSpPr/>
          <p:nvPr/>
        </p:nvSpPr>
        <p:spPr>
          <a:xfrm>
            <a:off x="623880" y="2133720"/>
            <a:ext cx="3413880" cy="18932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t">
            <a:noAutofit/>
          </a:bodyPr>
          <a:lstStyle/>
          <a:p>
            <a:pPr defTabSz="914400">
              <a:lnSpc>
                <a:spcPct val="100000"/>
              </a:lnSpc>
            </a:pPr>
            <a:r>
              <a:rPr lang="de-DE" sz="3200" b="0" u="none" strike="noStrike" dirty="0">
                <a:solidFill>
                  <a:schemeClr val="dk1"/>
                </a:solidFill>
                <a:effectLst/>
                <a:uFillTx/>
                <a:latin typeface="Calibri" panose="020F0502020204030204" pitchFamily="34" charset="0"/>
                <a:ea typeface="Calibri" panose="020F0502020204030204" pitchFamily="34" charset="0"/>
                <a:cs typeface="Calibri" panose="020F0502020204030204" pitchFamily="34" charset="0"/>
              </a:rPr>
              <a:t>Universal Design</a:t>
            </a:r>
            <a:br>
              <a:rPr sz="3200" dirty="0">
                <a:latin typeface="Calibri" panose="020F0502020204030204" pitchFamily="34" charset="0"/>
                <a:ea typeface="Calibri" panose="020F0502020204030204" pitchFamily="34" charset="0"/>
                <a:cs typeface="Calibri" panose="020F0502020204030204" pitchFamily="34" charset="0"/>
              </a:rPr>
            </a:br>
            <a:r>
              <a:rPr lang="de-DE" sz="3200" b="0" u="none" strike="noStrike" dirty="0">
                <a:solidFill>
                  <a:schemeClr val="dk1"/>
                </a:solidFill>
                <a:effectLst/>
                <a:uFillTx/>
                <a:latin typeface="Calibri" panose="020F0502020204030204" pitchFamily="34" charset="0"/>
                <a:ea typeface="Calibri" panose="020F0502020204030204" pitchFamily="34" charset="0"/>
                <a:cs typeface="Calibri" panose="020F0502020204030204" pitchFamily="34" charset="0"/>
              </a:rPr>
              <a:t>(</a:t>
            </a:r>
            <a:r>
              <a:rPr lang="de-DE" sz="3200" b="0" u="none" strike="noStrike" dirty="0" err="1">
                <a:solidFill>
                  <a:schemeClr val="dk1"/>
                </a:solidFill>
                <a:effectLst/>
                <a:uFillTx/>
                <a:latin typeface="Calibri" panose="020F0502020204030204" pitchFamily="34" charset="0"/>
                <a:ea typeface="Calibri" panose="020F0502020204030204" pitchFamily="34" charset="0"/>
                <a:cs typeface="Calibri" panose="020F0502020204030204" pitchFamily="34" charset="0"/>
              </a:rPr>
              <a:t>for</a:t>
            </a:r>
            <a:r>
              <a:rPr lang="de-DE" sz="3200" b="0" u="none" strike="noStrike" dirty="0">
                <a:solidFill>
                  <a:schemeClr val="dk1"/>
                </a:solidFill>
                <a:effectLst/>
                <a:uFillTx/>
                <a:latin typeface="Calibri" panose="020F0502020204030204" pitchFamily="34" charset="0"/>
                <a:ea typeface="Calibri" panose="020F0502020204030204" pitchFamily="34" charset="0"/>
                <a:cs typeface="Calibri" panose="020F0502020204030204" pitchFamily="34" charset="0"/>
              </a:rPr>
              <a:t> Learning)</a:t>
            </a:r>
            <a:endParaRPr lang="de-DE" sz="3200" b="0" u="none" strike="noStrike"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endParaRPr>
          </a:p>
        </p:txBody>
      </p:sp>
      <p:sp>
        <p:nvSpPr>
          <p:cNvPr id="132" name="Rechteck 731365982"/>
          <p:cNvSpPr/>
          <p:nvPr/>
        </p:nvSpPr>
        <p:spPr>
          <a:xfrm>
            <a:off x="623880" y="4187160"/>
            <a:ext cx="3413880" cy="190764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t">
            <a:noAutofit/>
          </a:bodyPr>
          <a:lstStyle/>
          <a:p>
            <a:pPr defTabSz="914400">
              <a:lnSpc>
                <a:spcPct val="100000"/>
              </a:lnSpc>
            </a:pPr>
            <a:r>
              <a:rPr lang="de-DE" sz="3200" b="0" u="none" strike="noStrike" dirty="0">
                <a:solidFill>
                  <a:schemeClr val="dk1"/>
                </a:solidFill>
                <a:effectLst/>
                <a:uFillTx/>
                <a:latin typeface="Calibri" panose="020F0502020204030204" pitchFamily="34" charset="0"/>
                <a:ea typeface="Calibri" panose="020F0502020204030204" pitchFamily="34" charset="0"/>
                <a:cs typeface="Calibri" panose="020F0502020204030204" pitchFamily="34" charset="0"/>
              </a:rPr>
              <a:t>Kompensations-strategien</a:t>
            </a:r>
            <a:endParaRPr lang="de-DE" sz="3200" b="0" u="none" strike="noStrike"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endParaRPr>
          </a:p>
        </p:txBody>
      </p:sp>
      <p:sp>
        <p:nvSpPr>
          <p:cNvPr id="133" name="Rechteck 1133293713"/>
          <p:cNvSpPr/>
          <p:nvPr/>
        </p:nvSpPr>
        <p:spPr>
          <a:xfrm>
            <a:off x="4163400" y="2133720"/>
            <a:ext cx="3376800" cy="1893240"/>
          </a:xfrm>
          <a:prstGeom prst="rect">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t">
            <a:noAutofit/>
          </a:bodyPr>
          <a:lstStyle/>
          <a:p>
            <a:pPr defTabSz="914400">
              <a:lnSpc>
                <a:spcPct val="100000"/>
              </a:lnSpc>
            </a:pPr>
            <a:r>
              <a:rPr lang="de-DE" sz="3200" b="0" u="none" strike="noStrike" dirty="0">
                <a:solidFill>
                  <a:schemeClr val="dk1"/>
                </a:solidFill>
                <a:effectLst/>
                <a:uFillTx/>
                <a:latin typeface="Calibri" panose="020F0502020204030204" pitchFamily="34" charset="0"/>
                <a:ea typeface="Calibri" panose="020F0502020204030204" pitchFamily="34" charset="0"/>
                <a:cs typeface="Calibri" panose="020F0502020204030204" pitchFamily="34" charset="0"/>
              </a:rPr>
              <a:t>Barrierefreiheit</a:t>
            </a:r>
            <a:endParaRPr lang="de-DE" sz="3200" b="0" u="none" strike="noStrike"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endParaRPr>
          </a:p>
        </p:txBody>
      </p:sp>
      <p:sp>
        <p:nvSpPr>
          <p:cNvPr id="134" name="Rechteck 1387212"/>
          <p:cNvSpPr/>
          <p:nvPr/>
        </p:nvSpPr>
        <p:spPr>
          <a:xfrm>
            <a:off x="4163400" y="4187160"/>
            <a:ext cx="3376800" cy="1907640"/>
          </a:xfrm>
          <a:prstGeom prst="rect">
            <a:avLst/>
          </a:prstGeom>
          <a:solidFill>
            <a:srgbClr val="00AAE6">
              <a:alpha val="60000"/>
            </a:srgb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t">
            <a:noAutofit/>
          </a:bodyPr>
          <a:lstStyle/>
          <a:p>
            <a:pPr defTabSz="914400">
              <a:lnSpc>
                <a:spcPct val="100000"/>
              </a:lnSpc>
            </a:pPr>
            <a:r>
              <a:rPr lang="de-DE" sz="3200" b="0" u="none" strike="noStrike" dirty="0">
                <a:solidFill>
                  <a:schemeClr val="dk1"/>
                </a:solidFill>
                <a:effectLst/>
                <a:uFillTx/>
                <a:latin typeface="Calibri" panose="020F0502020204030204" pitchFamily="34" charset="0"/>
                <a:ea typeface="Calibri" panose="020F0502020204030204" pitchFamily="34" charset="0"/>
                <a:cs typeface="Calibri" panose="020F0502020204030204" pitchFamily="34" charset="0"/>
              </a:rPr>
              <a:t>Angemessene Vorkehrungen</a:t>
            </a:r>
            <a:endParaRPr lang="de-DE" sz="3200" b="0" u="none" strike="noStrike" dirty="0">
              <a:solidFill>
                <a:srgbClr val="FFFFFF"/>
              </a:solidFill>
              <a:effectLst/>
              <a:uFillTx/>
              <a:latin typeface="Calibri" panose="020F0502020204030204" pitchFamily="34" charset="0"/>
              <a:ea typeface="Calibri" panose="020F0502020204030204" pitchFamily="34" charset="0"/>
              <a:cs typeface="Calibri" panose="020F0502020204030204" pitchFamily="34" charset="0"/>
            </a:endParaRPr>
          </a:p>
        </p:txBody>
      </p:sp>
      <p:sp>
        <p:nvSpPr>
          <p:cNvPr id="135" name="Textfeld 1127828653"/>
          <p:cNvSpPr/>
          <p:nvPr/>
        </p:nvSpPr>
        <p:spPr>
          <a:xfrm>
            <a:off x="7948440" y="2960640"/>
            <a:ext cx="3327120" cy="372600"/>
          </a:xfrm>
          <a:prstGeom prst="rect">
            <a:avLst/>
          </a:prstGeom>
          <a:noFill/>
          <a:ln w="0">
            <a:noFill/>
          </a:ln>
        </p:spPr>
        <p:style>
          <a:lnRef idx="0">
            <a:scrgbClr r="0" g="0" b="0"/>
          </a:lnRef>
          <a:fillRef idx="0">
            <a:scrgbClr r="0" g="0" b="0"/>
          </a:fillRef>
          <a:effectRef idx="0">
            <a:scrgbClr r="0" g="0" b="0"/>
          </a:effectRef>
          <a:fontRef idx="minor"/>
        </p:style>
        <p:txBody>
          <a:bodyPr horzOverflow="overflow" lIns="90000" tIns="45000" rIns="90000" bIns="45000" numCol="1" spcCol="0" anchor="t">
            <a:spAutoFit/>
          </a:bodyPr>
          <a:lstStyle/>
          <a:p>
            <a:pPr defTabSz="914400">
              <a:lnSpc>
                <a:spcPct val="100000"/>
              </a:lnSpc>
            </a:pPr>
            <a:r>
              <a:rPr lang="de-DE" sz="1800" b="0" u="none" strike="noStrike">
                <a:solidFill>
                  <a:schemeClr val="dk1"/>
                </a:solidFill>
                <a:effectLst/>
                <a:uFillTx/>
                <a:latin typeface="Calibri"/>
                <a:ea typeface="Calibri"/>
              </a:rPr>
              <a:t>überindividuell/systemisch</a:t>
            </a:r>
            <a:endParaRPr lang="de-DE" sz="1800" b="0" u="none" strike="noStrike">
              <a:solidFill>
                <a:srgbClr val="000000"/>
              </a:solidFill>
              <a:effectLst/>
              <a:uFillTx/>
              <a:latin typeface="Calibri"/>
            </a:endParaRPr>
          </a:p>
        </p:txBody>
      </p:sp>
      <p:sp>
        <p:nvSpPr>
          <p:cNvPr id="136" name="Textfeld 2061708657"/>
          <p:cNvSpPr/>
          <p:nvPr/>
        </p:nvSpPr>
        <p:spPr>
          <a:xfrm>
            <a:off x="8031240" y="4992840"/>
            <a:ext cx="1638360" cy="372600"/>
          </a:xfrm>
          <a:prstGeom prst="rect">
            <a:avLst/>
          </a:prstGeom>
          <a:noFill/>
          <a:ln w="0">
            <a:noFill/>
          </a:ln>
        </p:spPr>
        <p:style>
          <a:lnRef idx="0">
            <a:scrgbClr r="0" g="0" b="0"/>
          </a:lnRef>
          <a:fillRef idx="0">
            <a:scrgbClr r="0" g="0" b="0"/>
          </a:fillRef>
          <a:effectRef idx="0">
            <a:scrgbClr r="0" g="0" b="0"/>
          </a:effectRef>
          <a:fontRef idx="minor"/>
        </p:style>
        <p:txBody>
          <a:bodyPr horzOverflow="overflow" lIns="90000" tIns="45000" rIns="90000" bIns="45000" numCol="1" spcCol="0" anchor="t">
            <a:spAutoFit/>
          </a:bodyPr>
          <a:lstStyle/>
          <a:p>
            <a:pPr defTabSz="914400">
              <a:lnSpc>
                <a:spcPct val="100000"/>
              </a:lnSpc>
            </a:pPr>
            <a:r>
              <a:rPr lang="de-DE" sz="1800" b="0" u="none" strike="noStrike">
                <a:solidFill>
                  <a:schemeClr val="dk1"/>
                </a:solidFill>
                <a:effectLst/>
                <a:uFillTx/>
                <a:latin typeface="Calibri"/>
                <a:ea typeface="Calibri"/>
              </a:rPr>
              <a:t>individuell</a:t>
            </a:r>
            <a:endParaRPr lang="de-DE" sz="1800" b="0" u="none" strike="noStrike">
              <a:solidFill>
                <a:srgbClr val="000000"/>
              </a:solidFill>
              <a:effectLst/>
              <a:uFillTx/>
              <a:latin typeface="Calibri"/>
            </a:endParaRPr>
          </a:p>
        </p:txBody>
      </p:sp>
      <p:cxnSp>
        <p:nvCxnSpPr>
          <p:cNvPr id="137" name="Gerader Verbinder 1145054579">
            <a:extLst>
              <a:ext uri="{C183D7F6-B498-43B3-948B-1728B52AA6E4}">
                <adec:decorative xmlns:adec="http://schemas.microsoft.com/office/drawing/2017/decorative" val="1"/>
              </a:ext>
            </a:extLst>
          </p:cNvPr>
          <p:cNvCxnSpPr/>
          <p:nvPr/>
        </p:nvCxnSpPr>
        <p:spPr>
          <a:xfrm flipV="1">
            <a:off x="622080" y="4077720"/>
            <a:ext cx="9034200" cy="38520"/>
          </a:xfrm>
          <a:prstGeom prst="straightConnector1">
            <a:avLst/>
          </a:prstGeom>
          <a:ln w="0">
            <a:solidFill>
              <a:srgbClr val="C00000"/>
            </a:solidFill>
          </a:ln>
        </p:spPr>
      </p:cxnSp>
      <p:sp>
        <p:nvSpPr>
          <p:cNvPr id="138" name="Textfeld 13"/>
          <p:cNvSpPr/>
          <p:nvPr/>
        </p:nvSpPr>
        <p:spPr>
          <a:xfrm>
            <a:off x="8624880" y="6182640"/>
            <a:ext cx="2839680" cy="372600"/>
          </a:xfrm>
          <a:prstGeom prst="rect">
            <a:avLst/>
          </a:prstGeom>
          <a:noFill/>
          <a:ln w="0">
            <a:noFill/>
          </a:ln>
        </p:spPr>
        <p:style>
          <a:lnRef idx="0">
            <a:scrgbClr r="0" g="0" b="0"/>
          </a:lnRef>
          <a:fillRef idx="0">
            <a:scrgbClr r="0" g="0" b="0"/>
          </a:fillRef>
          <a:effectRef idx="0">
            <a:scrgbClr r="0" g="0" b="0"/>
          </a:effectRef>
          <a:fontRef idx="minor"/>
        </p:style>
        <p:txBody>
          <a:bodyPr horzOverflow="overflow" lIns="90000" tIns="45000" rIns="90000" bIns="45000" numCol="1" spcCol="0" anchor="t">
            <a:spAutoFit/>
          </a:bodyPr>
          <a:lstStyle/>
          <a:p>
            <a:pPr defTabSz="914400">
              <a:lnSpc>
                <a:spcPct val="100000"/>
              </a:lnSpc>
            </a:pPr>
            <a:r>
              <a:rPr lang="de-DE" sz="1800" b="0" u="none" strike="noStrike">
                <a:solidFill>
                  <a:schemeClr val="dk1"/>
                </a:solidFill>
                <a:effectLst/>
                <a:uFillTx/>
                <a:latin typeface="Calibri"/>
                <a:ea typeface="Calibri"/>
              </a:rPr>
              <a:t>(angelehnt an Bühler 2016)</a:t>
            </a:r>
            <a:endParaRPr lang="de-DE" sz="1800" b="0" u="none" strike="noStrike">
              <a:solidFill>
                <a:srgbClr val="000000"/>
              </a:solidFill>
              <a:effectLst/>
              <a:uFillTx/>
              <a:latin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PlaceHolder 1"/>
          <p:cNvSpPr>
            <a:spLocks noGrp="1"/>
          </p:cNvSpPr>
          <p:nvPr>
            <p:ph type="title"/>
          </p:nvPr>
        </p:nvSpPr>
        <p:spPr>
          <a:xfrm>
            <a:off x="622440" y="1065240"/>
            <a:ext cx="10842120" cy="987480"/>
          </a:xfrm>
          <a:prstGeom prst="rect">
            <a:avLst/>
          </a:prstGeom>
          <a:noFill/>
          <a:ln w="0">
            <a:noFill/>
          </a:ln>
        </p:spPr>
        <p:txBody>
          <a:bodyPr lIns="91440" tIns="45720" rIns="91440" bIns="45720" numCol="1" spcCol="0" anchor="ctr">
            <a:noAutofit/>
          </a:bodyPr>
          <a:lstStyle>
            <a:lvl1pPr indent="0" defTabSz="914400">
              <a:lnSpc>
                <a:spcPct val="100000"/>
              </a:lnSpc>
              <a:buNone/>
              <a:tabLst>
                <a:tab pos="0" algn="l"/>
              </a:tabLst>
              <a:defRPr lang="de-DE" sz="2800" b="1" u="none" strike="noStrike">
                <a:solidFill>
                  <a:srgbClr val="294466"/>
                </a:solidFill>
                <a:effectLst/>
                <a:uFillTx/>
                <a:latin typeface="Calibri"/>
                <a:ea typeface="Calibri"/>
              </a:defRPr>
            </a:lvl1pPr>
          </a:lstStyle>
          <a:p>
            <a:pPr indent="0" defTabSz="914400">
              <a:lnSpc>
                <a:spcPct val="100000"/>
              </a:lnSpc>
              <a:buNone/>
              <a:tabLst>
                <a:tab pos="0" algn="l"/>
              </a:tabLst>
            </a:pPr>
            <a:r>
              <a:rPr lang="de-DE" sz="2800" b="1" u="none" strike="noStrike" dirty="0">
                <a:solidFill>
                  <a:srgbClr val="294466"/>
                </a:solidFill>
                <a:effectLst/>
                <a:uFillTx/>
                <a:latin typeface="Calibri"/>
                <a:ea typeface="Calibri"/>
              </a:rPr>
              <a:t>Lösungsraum für chancengleiche Teilhabe an Prüfungen (2/2)</a:t>
            </a:r>
            <a:endParaRPr lang="de-DE" sz="2800" b="1" u="none" strike="noStrike" dirty="0">
              <a:solidFill>
                <a:srgbClr val="294466"/>
              </a:solidFill>
              <a:effectLst/>
              <a:uFillTx/>
              <a:latin typeface="Calibri"/>
            </a:endParaRPr>
          </a:p>
        </p:txBody>
      </p:sp>
      <p:sp>
        <p:nvSpPr>
          <p:cNvPr id="140" name="PlaceHolder 2"/>
          <p:cNvSpPr>
            <a:spLocks noGrp="1"/>
          </p:cNvSpPr>
          <p:nvPr>
            <p:ph/>
          </p:nvPr>
        </p:nvSpPr>
        <p:spPr>
          <a:xfrm>
            <a:off x="622440" y="2133720"/>
            <a:ext cx="10842120" cy="3961080"/>
          </a:xfrm>
          <a:prstGeom prst="rect">
            <a:avLst/>
          </a:prstGeom>
          <a:noFill/>
          <a:ln w="0">
            <a:noFill/>
          </a:ln>
        </p:spPr>
        <p:txBody>
          <a:bodyPr lIns="91440" tIns="45720" rIns="91440" bIns="45720" numCol="1" spcCol="0" anchor="t">
            <a:noAutofit/>
          </a:bodyPr>
          <a:lstStyle/>
          <a:p>
            <a:pPr indent="0" defTabSz="914400">
              <a:spcBef>
                <a:spcPts val="1001"/>
              </a:spcBef>
              <a:buNone/>
            </a:pPr>
            <a:endParaRPr lang="de-DE" sz="2800" b="0" u="none" strike="noStrike" dirty="0">
              <a:solidFill>
                <a:schemeClr val="dk1"/>
              </a:solidFill>
              <a:effectLst/>
              <a:uFillTx/>
              <a:latin typeface="Calibri"/>
              <a:ea typeface="Calibri"/>
            </a:endParaRPr>
          </a:p>
        </p:txBody>
      </p:sp>
      <p:sp>
        <p:nvSpPr>
          <p:cNvPr id="141" name="Rechteck 363954829"/>
          <p:cNvSpPr/>
          <p:nvPr/>
        </p:nvSpPr>
        <p:spPr>
          <a:xfrm>
            <a:off x="623880" y="2133720"/>
            <a:ext cx="3413880" cy="18932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t">
            <a:noAutofit/>
          </a:bodyPr>
          <a:lstStyle/>
          <a:p>
            <a:pPr marL="482040" indent="-482040" defTabSz="914400">
              <a:lnSpc>
                <a:spcPct val="100000"/>
              </a:lnSpc>
              <a:buClr>
                <a:srgbClr val="000000"/>
              </a:buClr>
              <a:buFont typeface="Arial"/>
              <a:buChar char="•"/>
            </a:pPr>
            <a:r>
              <a:rPr lang="de-DE" sz="1800" b="0" u="none" strike="noStrike" dirty="0">
                <a:solidFill>
                  <a:schemeClr val="dk1"/>
                </a:solidFill>
                <a:effectLst/>
                <a:uFillTx/>
                <a:latin typeface="Calibri" panose="020F0502020204030204" pitchFamily="34" charset="0"/>
                <a:ea typeface="Calibri" panose="020F0502020204030204" pitchFamily="34" charset="0"/>
                <a:cs typeface="Calibri" panose="020F0502020204030204" pitchFamily="34" charset="0"/>
              </a:rPr>
              <a:t>Bauliche &amp;digitale Infrastruktur</a:t>
            </a:r>
            <a:endParaRPr lang="de-DE" sz="1800" b="0" u="none" strike="noStrike"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endParaRPr>
          </a:p>
          <a:p>
            <a:pPr marL="482040" indent="-482040" defTabSz="914400">
              <a:lnSpc>
                <a:spcPct val="100000"/>
              </a:lnSpc>
              <a:buClr>
                <a:srgbClr val="000000"/>
              </a:buClr>
              <a:buFont typeface="Arial"/>
              <a:buChar char="•"/>
            </a:pPr>
            <a:r>
              <a:rPr lang="de-DE" sz="1800" b="0" u="none" strike="noStrike" dirty="0">
                <a:solidFill>
                  <a:schemeClr val="dk1"/>
                </a:solidFill>
                <a:effectLst/>
                <a:uFillTx/>
                <a:latin typeface="Calibri" panose="020F0502020204030204" pitchFamily="34" charset="0"/>
                <a:ea typeface="Calibri" panose="020F0502020204030204" pitchFamily="34" charset="0"/>
                <a:cs typeface="Calibri" panose="020F0502020204030204" pitchFamily="34" charset="0"/>
              </a:rPr>
              <a:t>Zugängliches Lernmaterial </a:t>
            </a:r>
            <a:endParaRPr lang="de-DE" sz="1800" b="0" u="none" strike="noStrike"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endParaRPr>
          </a:p>
          <a:p>
            <a:pPr marL="482040" indent="-482040" defTabSz="914400">
              <a:lnSpc>
                <a:spcPct val="100000"/>
              </a:lnSpc>
              <a:buClr>
                <a:srgbClr val="000000"/>
              </a:buClr>
              <a:buFont typeface="Arial"/>
              <a:buChar char="•"/>
            </a:pPr>
            <a:r>
              <a:rPr lang="de-DE" sz="1800" b="0" u="none" strike="noStrike" dirty="0">
                <a:solidFill>
                  <a:schemeClr val="dk1"/>
                </a:solidFill>
                <a:effectLst/>
                <a:uFillTx/>
                <a:latin typeface="Calibri" panose="020F0502020204030204" pitchFamily="34" charset="0"/>
                <a:ea typeface="Calibri" panose="020F0502020204030204" pitchFamily="34" charset="0"/>
                <a:cs typeface="Calibri" panose="020F0502020204030204" pitchFamily="34" charset="0"/>
              </a:rPr>
              <a:t>Wahlmöglichkeiten </a:t>
            </a:r>
            <a:endParaRPr lang="de-DE" sz="1800" b="0" u="none" strike="noStrike"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endParaRPr>
          </a:p>
        </p:txBody>
      </p:sp>
      <p:sp>
        <p:nvSpPr>
          <p:cNvPr id="142" name="Rechteck 1166941093"/>
          <p:cNvSpPr/>
          <p:nvPr/>
        </p:nvSpPr>
        <p:spPr>
          <a:xfrm>
            <a:off x="623880" y="4187160"/>
            <a:ext cx="3413880" cy="190764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t">
            <a:noAutofit/>
          </a:bodyPr>
          <a:lstStyle/>
          <a:p>
            <a:pPr marL="482040" indent="-482040" defTabSz="914400">
              <a:lnSpc>
                <a:spcPct val="100000"/>
              </a:lnSpc>
              <a:buClr>
                <a:srgbClr val="000000"/>
              </a:buClr>
              <a:buFont typeface="Arial"/>
              <a:buChar char="•"/>
            </a:pPr>
            <a:r>
              <a:rPr lang="de-DE" sz="1800" b="0" u="none" strike="noStrike" dirty="0">
                <a:solidFill>
                  <a:schemeClr val="dk1"/>
                </a:solidFill>
                <a:effectLst/>
                <a:uFillTx/>
                <a:latin typeface="Calibri" panose="020F0502020204030204" pitchFamily="34" charset="0"/>
                <a:ea typeface="Calibri" panose="020F0502020204030204" pitchFamily="34" charset="0"/>
                <a:cs typeface="Calibri" panose="020F0502020204030204" pitchFamily="34" charset="0"/>
              </a:rPr>
              <a:t>Individuelle Strategien</a:t>
            </a:r>
            <a:endParaRPr lang="de-DE" sz="1800" b="0" u="none" strike="noStrike"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endParaRPr>
          </a:p>
          <a:p>
            <a:pPr marL="482040" indent="-482040" defTabSz="914400">
              <a:lnSpc>
                <a:spcPct val="100000"/>
              </a:lnSpc>
              <a:buClr>
                <a:srgbClr val="000000"/>
              </a:buClr>
              <a:buFont typeface="Arial"/>
              <a:buChar char="•"/>
            </a:pPr>
            <a:r>
              <a:rPr lang="de-DE" sz="1800" b="0" u="none" strike="noStrike" dirty="0">
                <a:solidFill>
                  <a:schemeClr val="dk1"/>
                </a:solidFill>
                <a:effectLst/>
                <a:uFillTx/>
                <a:latin typeface="Calibri" panose="020F0502020204030204" pitchFamily="34" charset="0"/>
                <a:ea typeface="Calibri" panose="020F0502020204030204" pitchFamily="34" charset="0"/>
                <a:cs typeface="Calibri" panose="020F0502020204030204" pitchFamily="34" charset="0"/>
              </a:rPr>
              <a:t>Assistive Technologien</a:t>
            </a:r>
            <a:endParaRPr lang="de-DE" sz="1800" b="0" u="none" strike="noStrike"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endParaRPr>
          </a:p>
          <a:p>
            <a:pPr marL="482040" indent="-482040" defTabSz="914400">
              <a:lnSpc>
                <a:spcPct val="100000"/>
              </a:lnSpc>
              <a:buClr>
                <a:srgbClr val="000000"/>
              </a:buClr>
              <a:buFont typeface="Arial"/>
              <a:buChar char="•"/>
            </a:pPr>
            <a:r>
              <a:rPr lang="de-DE" sz="1800" b="0" u="none" strike="noStrike" dirty="0">
                <a:solidFill>
                  <a:schemeClr val="dk1"/>
                </a:solidFill>
                <a:effectLst/>
                <a:uFillTx/>
                <a:latin typeface="Calibri" panose="020F0502020204030204" pitchFamily="34" charset="0"/>
                <a:ea typeface="Calibri" panose="020F0502020204030204" pitchFamily="34" charset="0"/>
                <a:cs typeface="Calibri" panose="020F0502020204030204" pitchFamily="34" charset="0"/>
              </a:rPr>
              <a:t>persönliche Assistenz</a:t>
            </a:r>
            <a:endParaRPr lang="de-DE" sz="1800" b="0" u="none" strike="noStrike"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endParaRPr>
          </a:p>
        </p:txBody>
      </p:sp>
      <p:sp>
        <p:nvSpPr>
          <p:cNvPr id="143" name="Rechteck 916957697"/>
          <p:cNvSpPr/>
          <p:nvPr/>
        </p:nvSpPr>
        <p:spPr>
          <a:xfrm>
            <a:off x="4163400" y="2133720"/>
            <a:ext cx="3376800" cy="1893240"/>
          </a:xfrm>
          <a:prstGeom prst="rect">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t">
            <a:noAutofit/>
          </a:bodyPr>
          <a:lstStyle/>
          <a:p>
            <a:pPr marL="482040" indent="-482040" defTabSz="914400">
              <a:lnSpc>
                <a:spcPct val="100000"/>
              </a:lnSpc>
              <a:buClr>
                <a:srgbClr val="000000"/>
              </a:buClr>
              <a:buFont typeface="Arial"/>
              <a:buChar char="•"/>
            </a:pPr>
            <a:r>
              <a:rPr lang="de-DE" sz="1800" b="0" u="none" strike="noStrike" dirty="0" err="1">
                <a:solidFill>
                  <a:schemeClr val="dk1"/>
                </a:solidFill>
                <a:effectLst/>
                <a:uFillTx/>
                <a:latin typeface="Calibri" panose="020F0502020204030204" pitchFamily="34" charset="0"/>
                <a:ea typeface="Calibri" panose="020F0502020204030204" pitchFamily="34" charset="0"/>
                <a:cs typeface="Calibri" panose="020F0502020204030204" pitchFamily="34" charset="0"/>
              </a:rPr>
              <a:t>Verbindl</a:t>
            </a:r>
            <a:r>
              <a:rPr lang="de-DE" sz="1800" b="0" u="none" strike="noStrike" dirty="0">
                <a:solidFill>
                  <a:schemeClr val="dk1"/>
                </a:solidFill>
                <a:effectLst/>
                <a:uFillTx/>
                <a:latin typeface="Calibri" panose="020F0502020204030204" pitchFamily="34" charset="0"/>
                <a:ea typeface="Calibri" panose="020F0502020204030204" pitchFamily="34" charset="0"/>
                <a:cs typeface="Calibri" panose="020F0502020204030204" pitchFamily="34" charset="0"/>
              </a:rPr>
              <a:t>. Standards für</a:t>
            </a:r>
            <a:endParaRPr lang="de-DE" sz="1800" b="0" u="none" strike="noStrike"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endParaRPr>
          </a:p>
          <a:p>
            <a:pPr marL="882360" lvl="1" indent="-482040" defTabSz="914400">
              <a:lnSpc>
                <a:spcPct val="100000"/>
              </a:lnSpc>
              <a:buClr>
                <a:srgbClr val="000000"/>
              </a:buClr>
              <a:buFont typeface="Arial"/>
              <a:buChar char="•"/>
            </a:pPr>
            <a:r>
              <a:rPr lang="de-DE" sz="1800" b="0" u="none" strike="noStrike" dirty="0">
                <a:solidFill>
                  <a:schemeClr val="dk1"/>
                </a:solidFill>
                <a:effectLst/>
                <a:uFillTx/>
                <a:latin typeface="Calibri" panose="020F0502020204030204" pitchFamily="34" charset="0"/>
                <a:ea typeface="Calibri" panose="020F0502020204030204" pitchFamily="34" charset="0"/>
                <a:cs typeface="Calibri" panose="020F0502020204030204" pitchFamily="34" charset="0"/>
              </a:rPr>
              <a:t>Techn. Infrastruktur</a:t>
            </a:r>
            <a:endParaRPr lang="de-DE" sz="1800" b="0" u="none" strike="noStrike"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endParaRPr>
          </a:p>
          <a:p>
            <a:pPr marL="882360" lvl="1" indent="-482040" defTabSz="914400">
              <a:lnSpc>
                <a:spcPct val="100000"/>
              </a:lnSpc>
              <a:buClr>
                <a:srgbClr val="000000"/>
              </a:buClr>
              <a:buFont typeface="Arial"/>
              <a:buChar char="•"/>
            </a:pPr>
            <a:r>
              <a:rPr lang="de-DE" sz="1800" b="0" u="none" strike="noStrike" dirty="0">
                <a:solidFill>
                  <a:schemeClr val="dk1"/>
                </a:solidFill>
                <a:effectLst/>
                <a:uFillTx/>
                <a:latin typeface="Calibri" panose="020F0502020204030204" pitchFamily="34" charset="0"/>
                <a:ea typeface="Calibri" panose="020F0502020204030204" pitchFamily="34" charset="0"/>
                <a:cs typeface="Calibri" panose="020F0502020204030204" pitchFamily="34" charset="0"/>
              </a:rPr>
              <a:t>Bauliche Infrastruktur</a:t>
            </a:r>
            <a:endParaRPr lang="de-DE" sz="1800" b="0" u="none" strike="noStrike"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endParaRPr>
          </a:p>
          <a:p>
            <a:pPr marL="882360" lvl="1" indent="-482040" defTabSz="914400">
              <a:lnSpc>
                <a:spcPct val="100000"/>
              </a:lnSpc>
              <a:buClr>
                <a:srgbClr val="000000"/>
              </a:buClr>
              <a:buFont typeface="Arial"/>
              <a:buChar char="•"/>
            </a:pPr>
            <a:r>
              <a:rPr lang="de-DE" sz="1800" b="0" u="none" strike="noStrike" dirty="0">
                <a:solidFill>
                  <a:schemeClr val="dk1"/>
                </a:solidFill>
                <a:effectLst/>
                <a:uFillTx/>
                <a:latin typeface="Calibri" panose="020F0502020204030204" pitchFamily="34" charset="0"/>
                <a:ea typeface="Calibri" panose="020F0502020204030204" pitchFamily="34" charset="0"/>
                <a:cs typeface="Calibri" panose="020F0502020204030204" pitchFamily="34" charset="0"/>
              </a:rPr>
              <a:t>Digitale Materialien</a:t>
            </a:r>
            <a:endParaRPr lang="de-DE" sz="1800" b="0" u="none" strike="noStrike"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endParaRPr>
          </a:p>
          <a:p>
            <a:pPr defTabSz="914400">
              <a:lnSpc>
                <a:spcPct val="100000"/>
              </a:lnSpc>
            </a:pPr>
            <a:endParaRPr lang="de-DE" sz="700" b="0" u="none" strike="noStrike" dirty="0">
              <a:solidFill>
                <a:srgbClr val="000000"/>
              </a:solidFill>
              <a:effectLst/>
              <a:uFillTx/>
              <a:latin typeface="Calibri"/>
            </a:endParaRPr>
          </a:p>
        </p:txBody>
      </p:sp>
      <p:sp>
        <p:nvSpPr>
          <p:cNvPr id="144" name="Rechteck 965825078"/>
          <p:cNvSpPr/>
          <p:nvPr/>
        </p:nvSpPr>
        <p:spPr>
          <a:xfrm>
            <a:off x="4163400" y="4187160"/>
            <a:ext cx="3376800" cy="1907640"/>
          </a:xfrm>
          <a:prstGeom prst="rect">
            <a:avLst/>
          </a:prstGeom>
          <a:solidFill>
            <a:srgbClr val="00AAE6">
              <a:alpha val="60000"/>
            </a:srgb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t">
            <a:noAutofit/>
          </a:bodyPr>
          <a:lstStyle/>
          <a:p>
            <a:pPr marL="284040" indent="-284040" defTabSz="914400">
              <a:lnSpc>
                <a:spcPct val="100000"/>
              </a:lnSpc>
              <a:buClr>
                <a:srgbClr val="000000"/>
              </a:buClr>
              <a:buFont typeface="Arial"/>
              <a:buChar char="•"/>
            </a:pPr>
            <a:r>
              <a:rPr lang="de-DE" sz="1800" b="0" u="none" strike="noStrike" dirty="0">
                <a:solidFill>
                  <a:schemeClr val="dk1"/>
                </a:solidFill>
                <a:effectLst/>
                <a:uFillTx/>
                <a:latin typeface="Calibri" panose="020F0502020204030204" pitchFamily="34" charset="0"/>
                <a:ea typeface="Calibri" panose="020F0502020204030204" pitchFamily="34" charset="0"/>
                <a:cs typeface="Calibri" panose="020F0502020204030204" pitchFamily="34" charset="0"/>
              </a:rPr>
              <a:t>spezielle Arbeitsplätze</a:t>
            </a:r>
            <a:endParaRPr lang="de-DE" sz="1800" b="0" u="none" strike="noStrike" dirty="0">
              <a:solidFill>
                <a:srgbClr val="FFFFFF"/>
              </a:solidFill>
              <a:effectLst/>
              <a:uFillTx/>
              <a:latin typeface="Calibri" panose="020F0502020204030204" pitchFamily="34" charset="0"/>
              <a:ea typeface="Calibri" panose="020F0502020204030204" pitchFamily="34" charset="0"/>
              <a:cs typeface="Calibri" panose="020F0502020204030204" pitchFamily="34" charset="0"/>
            </a:endParaRPr>
          </a:p>
          <a:p>
            <a:pPr marL="284040" indent="-284040" defTabSz="914400">
              <a:lnSpc>
                <a:spcPct val="100000"/>
              </a:lnSpc>
              <a:buClr>
                <a:srgbClr val="000000"/>
              </a:buClr>
              <a:buFont typeface="Arial"/>
              <a:buChar char="•"/>
            </a:pPr>
            <a:r>
              <a:rPr lang="de-DE" sz="1800" b="0" u="none" strike="noStrike" dirty="0">
                <a:solidFill>
                  <a:schemeClr val="dk1"/>
                </a:solidFill>
                <a:effectLst/>
                <a:uFillTx/>
                <a:latin typeface="Calibri" panose="020F0502020204030204" pitchFamily="34" charset="0"/>
                <a:ea typeface="Calibri" panose="020F0502020204030204" pitchFamily="34" charset="0"/>
                <a:cs typeface="Calibri" panose="020F0502020204030204" pitchFamily="34" charset="0"/>
              </a:rPr>
              <a:t>Individuelle Anpassungen</a:t>
            </a:r>
            <a:endParaRPr lang="de-DE" sz="1800" b="0" u="none" strike="noStrike" dirty="0">
              <a:solidFill>
                <a:srgbClr val="FFFFFF"/>
              </a:solidFill>
              <a:effectLst/>
              <a:uFillTx/>
              <a:latin typeface="Calibri" panose="020F0502020204030204" pitchFamily="34" charset="0"/>
              <a:ea typeface="Calibri" panose="020F0502020204030204" pitchFamily="34" charset="0"/>
              <a:cs typeface="Calibri" panose="020F0502020204030204" pitchFamily="34" charset="0"/>
            </a:endParaRPr>
          </a:p>
          <a:p>
            <a:pPr marL="284040" indent="-284040" defTabSz="914400">
              <a:lnSpc>
                <a:spcPct val="100000"/>
              </a:lnSpc>
              <a:buClr>
                <a:srgbClr val="000000"/>
              </a:buClr>
              <a:buFont typeface="Arial"/>
              <a:buChar char="•"/>
            </a:pPr>
            <a:r>
              <a:rPr lang="de-DE" sz="1800" b="0" u="none" strike="noStrike" dirty="0">
                <a:solidFill>
                  <a:schemeClr val="dk1"/>
                </a:solidFill>
                <a:effectLst/>
                <a:uFillTx/>
                <a:latin typeface="Calibri" panose="020F0502020204030204" pitchFamily="34" charset="0"/>
                <a:ea typeface="Calibri" panose="020F0502020204030204" pitchFamily="34" charset="0"/>
                <a:cs typeface="Calibri" panose="020F0502020204030204" pitchFamily="34" charset="0"/>
              </a:rPr>
              <a:t>Nachteilsausgleiche</a:t>
            </a:r>
            <a:endParaRPr lang="de-DE" sz="1800" b="0" u="none" strike="noStrike" dirty="0">
              <a:solidFill>
                <a:srgbClr val="FFFFFF"/>
              </a:solidFill>
              <a:effectLst/>
              <a:uFillTx/>
              <a:latin typeface="Calibri" panose="020F0502020204030204" pitchFamily="34" charset="0"/>
              <a:ea typeface="Calibri" panose="020F0502020204030204" pitchFamily="34" charset="0"/>
              <a:cs typeface="Calibri" panose="020F0502020204030204" pitchFamily="34" charset="0"/>
            </a:endParaRPr>
          </a:p>
          <a:p>
            <a:pPr defTabSz="914400">
              <a:lnSpc>
                <a:spcPct val="100000"/>
              </a:lnSpc>
            </a:pPr>
            <a:endParaRPr lang="de-DE" sz="1800" b="0" u="none" strike="noStrike" dirty="0">
              <a:solidFill>
                <a:srgbClr val="FFFFFF"/>
              </a:solidFill>
              <a:effectLst/>
              <a:uFillTx/>
              <a:latin typeface="Calibri"/>
            </a:endParaRPr>
          </a:p>
        </p:txBody>
      </p:sp>
      <p:sp>
        <p:nvSpPr>
          <p:cNvPr id="145" name="Textfeld 2013763338"/>
          <p:cNvSpPr/>
          <p:nvPr/>
        </p:nvSpPr>
        <p:spPr>
          <a:xfrm>
            <a:off x="7948440" y="2960640"/>
            <a:ext cx="3094920" cy="372600"/>
          </a:xfrm>
          <a:prstGeom prst="rect">
            <a:avLst/>
          </a:prstGeom>
          <a:noFill/>
          <a:ln w="0">
            <a:noFill/>
          </a:ln>
        </p:spPr>
        <p:style>
          <a:lnRef idx="0">
            <a:scrgbClr r="0" g="0" b="0"/>
          </a:lnRef>
          <a:fillRef idx="0">
            <a:scrgbClr r="0" g="0" b="0"/>
          </a:fillRef>
          <a:effectRef idx="0">
            <a:scrgbClr r="0" g="0" b="0"/>
          </a:effectRef>
          <a:fontRef idx="minor"/>
        </p:style>
        <p:txBody>
          <a:bodyPr horzOverflow="overflow" lIns="90000" tIns="45000" rIns="90000" bIns="45000" numCol="1" spcCol="0" anchor="t">
            <a:spAutoFit/>
          </a:bodyPr>
          <a:lstStyle/>
          <a:p>
            <a:pPr defTabSz="914400">
              <a:lnSpc>
                <a:spcPct val="100000"/>
              </a:lnSpc>
            </a:pPr>
            <a:r>
              <a:rPr lang="de-DE" sz="1800" b="0" u="none" strike="noStrike">
                <a:solidFill>
                  <a:schemeClr val="dk1"/>
                </a:solidFill>
                <a:effectLst/>
                <a:uFillTx/>
                <a:latin typeface="Calibri"/>
                <a:ea typeface="Calibri"/>
              </a:rPr>
              <a:t>überindividuell/systemisch</a:t>
            </a:r>
            <a:endParaRPr lang="de-DE" sz="1800" b="0" u="none" strike="noStrike">
              <a:solidFill>
                <a:srgbClr val="000000"/>
              </a:solidFill>
              <a:effectLst/>
              <a:uFillTx/>
              <a:latin typeface="Calibri"/>
            </a:endParaRPr>
          </a:p>
        </p:txBody>
      </p:sp>
      <p:sp>
        <p:nvSpPr>
          <p:cNvPr id="146" name="Textfeld 101237265"/>
          <p:cNvSpPr/>
          <p:nvPr/>
        </p:nvSpPr>
        <p:spPr>
          <a:xfrm>
            <a:off x="8031240" y="4992840"/>
            <a:ext cx="1638360" cy="372600"/>
          </a:xfrm>
          <a:prstGeom prst="rect">
            <a:avLst/>
          </a:prstGeom>
          <a:noFill/>
          <a:ln w="0">
            <a:noFill/>
          </a:ln>
        </p:spPr>
        <p:style>
          <a:lnRef idx="0">
            <a:scrgbClr r="0" g="0" b="0"/>
          </a:lnRef>
          <a:fillRef idx="0">
            <a:scrgbClr r="0" g="0" b="0"/>
          </a:fillRef>
          <a:effectRef idx="0">
            <a:scrgbClr r="0" g="0" b="0"/>
          </a:effectRef>
          <a:fontRef idx="minor"/>
        </p:style>
        <p:txBody>
          <a:bodyPr horzOverflow="overflow" lIns="90000" tIns="45000" rIns="90000" bIns="45000" numCol="1" spcCol="0" anchor="t">
            <a:spAutoFit/>
          </a:bodyPr>
          <a:lstStyle/>
          <a:p>
            <a:pPr defTabSz="914400">
              <a:lnSpc>
                <a:spcPct val="100000"/>
              </a:lnSpc>
            </a:pPr>
            <a:r>
              <a:rPr lang="de-DE" sz="1800" b="0" u="none" strike="noStrike">
                <a:solidFill>
                  <a:schemeClr val="dk1"/>
                </a:solidFill>
                <a:effectLst/>
                <a:uFillTx/>
                <a:latin typeface="Calibri"/>
                <a:ea typeface="Calibri"/>
              </a:rPr>
              <a:t>individuell</a:t>
            </a:r>
            <a:endParaRPr lang="de-DE" sz="1800" b="0" u="none" strike="noStrike">
              <a:solidFill>
                <a:srgbClr val="000000"/>
              </a:solidFill>
              <a:effectLst/>
              <a:uFillTx/>
              <a:latin typeface="Calibri"/>
            </a:endParaRPr>
          </a:p>
        </p:txBody>
      </p:sp>
      <p:cxnSp>
        <p:nvCxnSpPr>
          <p:cNvPr id="147" name="Gerader Verbinder 1799401250">
            <a:extLst>
              <a:ext uri="{C183D7F6-B498-43B3-948B-1728B52AA6E4}">
                <adec:decorative xmlns:adec="http://schemas.microsoft.com/office/drawing/2017/decorative" val="1"/>
              </a:ext>
            </a:extLst>
          </p:cNvPr>
          <p:cNvCxnSpPr/>
          <p:nvPr/>
        </p:nvCxnSpPr>
        <p:spPr>
          <a:xfrm flipV="1">
            <a:off x="638280" y="4114440"/>
            <a:ext cx="10139040" cy="1800"/>
          </a:xfrm>
          <a:prstGeom prst="straightConnector1">
            <a:avLst/>
          </a:prstGeom>
          <a:ln w="0">
            <a:solidFill>
              <a:srgbClr val="C00000"/>
            </a:solidFill>
          </a:ln>
        </p:spPr>
      </p:cxnSp>
      <p:sp>
        <p:nvSpPr>
          <p:cNvPr id="148" name="Textfeld 452944898"/>
          <p:cNvSpPr/>
          <p:nvPr/>
        </p:nvSpPr>
        <p:spPr>
          <a:xfrm>
            <a:off x="8624880" y="6182640"/>
            <a:ext cx="2839680" cy="372600"/>
          </a:xfrm>
          <a:prstGeom prst="rect">
            <a:avLst/>
          </a:prstGeom>
          <a:noFill/>
          <a:ln w="0">
            <a:noFill/>
          </a:ln>
        </p:spPr>
        <p:style>
          <a:lnRef idx="0">
            <a:scrgbClr r="0" g="0" b="0"/>
          </a:lnRef>
          <a:fillRef idx="0">
            <a:scrgbClr r="0" g="0" b="0"/>
          </a:fillRef>
          <a:effectRef idx="0">
            <a:scrgbClr r="0" g="0" b="0"/>
          </a:effectRef>
          <a:fontRef idx="minor"/>
        </p:style>
        <p:txBody>
          <a:bodyPr horzOverflow="overflow" lIns="90000" tIns="45000" rIns="90000" bIns="45000" numCol="1" spcCol="0" anchor="t">
            <a:spAutoFit/>
          </a:bodyPr>
          <a:lstStyle/>
          <a:p>
            <a:pPr defTabSz="914400">
              <a:lnSpc>
                <a:spcPct val="100000"/>
              </a:lnSpc>
            </a:pPr>
            <a:r>
              <a:rPr lang="de-DE" sz="1800" b="0" u="none" strike="noStrike">
                <a:solidFill>
                  <a:schemeClr val="dk1"/>
                </a:solidFill>
                <a:effectLst/>
                <a:uFillTx/>
                <a:latin typeface="Calibri"/>
                <a:ea typeface="Calibri"/>
              </a:rPr>
              <a:t>(angelehnt an Bühler 2016)</a:t>
            </a:r>
            <a:endParaRPr lang="de-DE" sz="1800" b="0" u="none" strike="noStrike">
              <a:solidFill>
                <a:srgbClr val="000000"/>
              </a:solidFill>
              <a:effectLst/>
              <a:uFillTx/>
              <a:latin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PlaceHolder 1"/>
          <p:cNvSpPr>
            <a:spLocks noGrp="1"/>
          </p:cNvSpPr>
          <p:nvPr>
            <p:ph type="title"/>
          </p:nvPr>
        </p:nvSpPr>
        <p:spPr>
          <a:xfrm>
            <a:off x="622440" y="1065240"/>
            <a:ext cx="10842120" cy="987480"/>
          </a:xfrm>
          <a:prstGeom prst="rect">
            <a:avLst/>
          </a:prstGeom>
          <a:noFill/>
          <a:ln w="0">
            <a:noFill/>
          </a:ln>
        </p:spPr>
        <p:txBody>
          <a:bodyPr lIns="91440" tIns="45720" rIns="91440" bIns="45720" numCol="1" spcCol="0" anchor="ctr">
            <a:noAutofit/>
          </a:bodyPr>
          <a:lstStyle>
            <a:lvl1pPr indent="0" defTabSz="914400">
              <a:lnSpc>
                <a:spcPct val="100000"/>
              </a:lnSpc>
              <a:buNone/>
              <a:tabLst>
                <a:tab pos="0" algn="l"/>
              </a:tabLst>
              <a:defRPr lang="de-DE" sz="2800" b="1" u="none" strike="noStrike">
                <a:solidFill>
                  <a:srgbClr val="294466"/>
                </a:solidFill>
                <a:effectLst/>
                <a:uFillTx/>
                <a:latin typeface="Calibri"/>
                <a:ea typeface="Calibri"/>
              </a:defRPr>
            </a:lvl1pPr>
          </a:lstStyle>
          <a:p>
            <a:pPr indent="0" defTabSz="914400">
              <a:lnSpc>
                <a:spcPct val="100000"/>
              </a:lnSpc>
              <a:buNone/>
              <a:tabLst>
                <a:tab pos="0" algn="l"/>
              </a:tabLst>
            </a:pPr>
            <a:r>
              <a:rPr lang="de-DE" sz="2800" b="1" u="none" strike="noStrike">
                <a:solidFill>
                  <a:srgbClr val="294466"/>
                </a:solidFill>
                <a:effectLst/>
                <a:uFillTx/>
                <a:latin typeface="Calibri"/>
                <a:ea typeface="Calibri"/>
              </a:rPr>
              <a:t>Nachteilsausgleiche für Prüfungen</a:t>
            </a:r>
            <a:endParaRPr lang="de-DE" sz="2800" b="1" u="none" strike="noStrike">
              <a:solidFill>
                <a:srgbClr val="294466"/>
              </a:solidFill>
              <a:effectLst/>
              <a:uFillTx/>
              <a:latin typeface="Calibri"/>
            </a:endParaRPr>
          </a:p>
        </p:txBody>
      </p:sp>
      <p:sp>
        <p:nvSpPr>
          <p:cNvPr id="152" name="PlaceHolder 2"/>
          <p:cNvSpPr>
            <a:spLocks noGrp="1"/>
          </p:cNvSpPr>
          <p:nvPr>
            <p:ph/>
          </p:nvPr>
        </p:nvSpPr>
        <p:spPr>
          <a:xfrm>
            <a:off x="623880" y="1851120"/>
            <a:ext cx="10842120" cy="3961080"/>
          </a:xfrm>
          <a:prstGeom prst="rect">
            <a:avLst/>
          </a:prstGeom>
          <a:noFill/>
          <a:ln w="0">
            <a:noFill/>
          </a:ln>
        </p:spPr>
        <p:txBody>
          <a:bodyPr lIns="91440" tIns="45720" rIns="91440" bIns="45720" numCol="1" spcCol="0" anchor="t">
            <a:noAutofit/>
          </a:bodyPr>
          <a:lstStyle>
            <a:lvl1pPr marL="257040" indent="-257040" defTabSz="914400">
              <a:lnSpc>
                <a:spcPct val="100000"/>
              </a:lnSpc>
              <a:spcBef>
                <a:spcPts val="1001"/>
              </a:spcBef>
              <a:buClr>
                <a:srgbClr val="99CC00"/>
              </a:buClr>
              <a:buFont typeface="Wingdings" charset="2"/>
              <a:buChar char=""/>
              <a:defRPr lang="de-DE" sz="2800" b="0" u="none" strike="noStrike">
                <a:solidFill>
                  <a:schemeClr val="dk1"/>
                </a:solidFill>
                <a:effectLst/>
                <a:uFillTx/>
                <a:latin typeface="Calibri"/>
                <a:ea typeface="Calibri"/>
              </a:defRPr>
            </a:lvl1pPr>
            <a:lvl2pPr marL="557280" lvl="1" indent="-214200" defTabSz="914400">
              <a:lnSpc>
                <a:spcPct val="100000"/>
              </a:lnSpc>
              <a:spcBef>
                <a:spcPts val="499"/>
              </a:spcBef>
              <a:buClr>
                <a:srgbClr val="99CC00"/>
              </a:buClr>
              <a:buFont typeface="Wingdings" charset="2"/>
              <a:buChar char=""/>
              <a:defRPr lang="de-DE" sz="1800" b="0" u="none" strike="noStrike">
                <a:solidFill>
                  <a:schemeClr val="dk1"/>
                </a:solidFill>
                <a:effectLst/>
                <a:uFillTx/>
                <a:latin typeface="Calibri"/>
                <a:ea typeface="Calibri"/>
              </a:defRPr>
            </a:lvl2pPr>
            <a:lvl3pPr marL="857160" lvl="2" indent="-171360" defTabSz="914400">
              <a:lnSpc>
                <a:spcPct val="100000"/>
              </a:lnSpc>
              <a:spcBef>
                <a:spcPts val="499"/>
              </a:spcBef>
              <a:buClr>
                <a:srgbClr val="99CC00"/>
              </a:buClr>
              <a:buFont typeface="Wingdings" charset="2"/>
              <a:buChar char=""/>
              <a:defRPr lang="de-DE" sz="1400" b="0" u="none" strike="noStrike">
                <a:solidFill>
                  <a:schemeClr val="dk1"/>
                </a:solidFill>
                <a:effectLst/>
                <a:uFillTx/>
                <a:latin typeface="Calibri"/>
                <a:ea typeface="Calibri"/>
              </a:defRPr>
            </a:lvl3pPr>
            <a:lvl4pPr marL="1200240" lvl="3" indent="-171360" defTabSz="914400">
              <a:lnSpc>
                <a:spcPct val="100000"/>
              </a:lnSpc>
              <a:spcBef>
                <a:spcPts val="499"/>
              </a:spcBef>
              <a:buClr>
                <a:srgbClr val="99CC00"/>
              </a:buClr>
              <a:buFont typeface="Wingdings" charset="2"/>
              <a:buChar char=""/>
              <a:defRPr lang="de-DE" sz="1400" b="0" u="none" strike="noStrike">
                <a:solidFill>
                  <a:schemeClr val="dk1"/>
                </a:solidFill>
                <a:effectLst/>
                <a:uFillTx/>
                <a:latin typeface="Calibri"/>
                <a:ea typeface="Calibri"/>
              </a:defRPr>
            </a:lvl4pPr>
            <a:lvl5pPr marL="1542960" lvl="4" indent="-171360" defTabSz="914400">
              <a:lnSpc>
                <a:spcPct val="100000"/>
              </a:lnSpc>
              <a:spcBef>
                <a:spcPts val="499"/>
              </a:spcBef>
              <a:buClr>
                <a:srgbClr val="99CC00"/>
              </a:buClr>
              <a:buFont typeface="Wingdings" charset="2"/>
              <a:buChar char=""/>
              <a:defRPr lang="de-DE" sz="1400" b="0" u="none" strike="noStrike">
                <a:solidFill>
                  <a:schemeClr val="dk1"/>
                </a:solidFill>
                <a:effectLst/>
                <a:uFillTx/>
                <a:latin typeface="Calibri"/>
                <a:ea typeface="Calibri"/>
              </a:defRPr>
            </a:lvl5pPr>
          </a:lstStyle>
          <a:p>
            <a:pPr marL="257040" indent="-257040" defTabSz="914400">
              <a:lnSpc>
                <a:spcPct val="100000"/>
              </a:lnSpc>
              <a:buClr>
                <a:srgbClr val="99CC00"/>
              </a:buClr>
              <a:buFont typeface="Wingdings" charset="2"/>
              <a:buChar char=""/>
            </a:pPr>
            <a:r>
              <a:rPr lang="de-DE" sz="2000" b="0" u="none" strike="noStrike" dirty="0">
                <a:solidFill>
                  <a:srgbClr val="000000"/>
                </a:solidFill>
                <a:effectLst/>
                <a:uFillTx/>
                <a:latin typeface="Calibri"/>
                <a:ea typeface="Calibri"/>
              </a:rPr>
              <a:t>Andere Prüfungsformate</a:t>
            </a:r>
            <a:endParaRPr lang="de-DE" sz="2000" b="0" u="none" strike="noStrike" dirty="0">
              <a:solidFill>
                <a:schemeClr val="dk1"/>
              </a:solidFill>
              <a:effectLst/>
              <a:uFillTx/>
              <a:latin typeface="Calibri"/>
            </a:endParaRPr>
          </a:p>
          <a:p>
            <a:pPr marL="257040" indent="-257040" defTabSz="914400">
              <a:lnSpc>
                <a:spcPct val="100000"/>
              </a:lnSpc>
              <a:buClr>
                <a:srgbClr val="99CC00"/>
              </a:buClr>
              <a:buFont typeface="Wingdings" charset="2"/>
              <a:buChar char=""/>
            </a:pPr>
            <a:r>
              <a:rPr lang="de-DE" sz="2000" b="0" u="none" strike="noStrike" dirty="0">
                <a:solidFill>
                  <a:srgbClr val="000000"/>
                </a:solidFill>
                <a:effectLst/>
                <a:uFillTx/>
                <a:latin typeface="Calibri"/>
                <a:ea typeface="Calibri"/>
              </a:rPr>
              <a:t>Formale, technische Gestaltung</a:t>
            </a:r>
            <a:endParaRPr lang="de-DE" sz="2000" b="0" u="none" strike="noStrike" dirty="0">
              <a:solidFill>
                <a:schemeClr val="dk1"/>
              </a:solidFill>
              <a:effectLst/>
              <a:uFillTx/>
              <a:latin typeface="Calibri"/>
            </a:endParaRPr>
          </a:p>
          <a:p>
            <a:pPr marL="557280" lvl="1" indent="-214200" defTabSz="914400">
              <a:lnSpc>
                <a:spcPct val="100000"/>
              </a:lnSpc>
              <a:buClr>
                <a:srgbClr val="99CC00"/>
              </a:buClr>
              <a:buFont typeface="Wingdings" charset="2"/>
              <a:buChar char=""/>
            </a:pPr>
            <a:r>
              <a:rPr lang="de-DE" sz="1800" b="0" u="none" strike="noStrike" dirty="0">
                <a:solidFill>
                  <a:srgbClr val="000000"/>
                </a:solidFill>
                <a:effectLst/>
                <a:uFillTx/>
                <a:latin typeface="Calibri"/>
                <a:ea typeface="Calibri"/>
              </a:rPr>
              <a:t>Klausuraufgaben in barrierefreier digitaler Form</a:t>
            </a:r>
            <a:endParaRPr lang="de-DE" sz="1800" b="0" u="none" strike="noStrike" dirty="0">
              <a:solidFill>
                <a:schemeClr val="dk1"/>
              </a:solidFill>
              <a:effectLst/>
              <a:uFillTx/>
              <a:latin typeface="Calibri"/>
            </a:endParaRPr>
          </a:p>
          <a:p>
            <a:pPr marL="257040" indent="-257040" defTabSz="914400">
              <a:lnSpc>
                <a:spcPct val="100000"/>
              </a:lnSpc>
              <a:buClr>
                <a:srgbClr val="99CC00"/>
              </a:buClr>
              <a:buFont typeface="Wingdings" charset="2"/>
              <a:buChar char=""/>
            </a:pPr>
            <a:r>
              <a:rPr lang="de-DE" sz="2000" b="0" u="none" strike="noStrike" dirty="0">
                <a:solidFill>
                  <a:srgbClr val="000000"/>
                </a:solidFill>
                <a:effectLst/>
                <a:uFillTx/>
                <a:latin typeface="Calibri"/>
                <a:ea typeface="Calibri"/>
              </a:rPr>
              <a:t>Räumliche Bedingungen</a:t>
            </a:r>
            <a:endParaRPr lang="de-DE" sz="2000" b="0" u="none" strike="noStrike" dirty="0">
              <a:solidFill>
                <a:schemeClr val="dk1"/>
              </a:solidFill>
              <a:effectLst/>
              <a:uFillTx/>
              <a:latin typeface="Calibri"/>
            </a:endParaRPr>
          </a:p>
          <a:p>
            <a:pPr marL="557280" lvl="1" indent="-214200" defTabSz="914400">
              <a:lnSpc>
                <a:spcPct val="100000"/>
              </a:lnSpc>
              <a:buClr>
                <a:srgbClr val="99CC00"/>
              </a:buClr>
              <a:buFont typeface="Wingdings" charset="2"/>
              <a:buChar char=""/>
            </a:pPr>
            <a:r>
              <a:rPr lang="de-DE" sz="1800" b="0" u="none" strike="noStrike" dirty="0">
                <a:solidFill>
                  <a:srgbClr val="000000"/>
                </a:solidFill>
                <a:effectLst/>
                <a:uFillTx/>
                <a:latin typeface="Calibri"/>
                <a:ea typeface="Calibri"/>
              </a:rPr>
              <a:t>Eigener Klausurraum, spezifische Beleuchtung, barrierefreier Zugang, Nähe zu barrierefreiem W</a:t>
            </a:r>
            <a:r>
              <a:rPr lang="de-DE" sz="2000" b="0" u="none" strike="noStrike" dirty="0">
                <a:solidFill>
                  <a:srgbClr val="000000"/>
                </a:solidFill>
                <a:effectLst/>
                <a:uFillTx/>
                <a:latin typeface="Calibri"/>
                <a:ea typeface="Calibri"/>
              </a:rPr>
              <a:t>C</a:t>
            </a:r>
            <a:endParaRPr lang="de-DE" sz="2000" b="0" u="none" strike="noStrike" dirty="0">
              <a:solidFill>
                <a:schemeClr val="dk1"/>
              </a:solidFill>
              <a:effectLst/>
              <a:uFillTx/>
              <a:latin typeface="Calibri"/>
            </a:endParaRPr>
          </a:p>
          <a:p>
            <a:pPr marL="257040" indent="-257040" defTabSz="914400">
              <a:lnSpc>
                <a:spcPct val="100000"/>
              </a:lnSpc>
              <a:buClr>
                <a:srgbClr val="99CC00"/>
              </a:buClr>
              <a:buFont typeface="Wingdings" charset="2"/>
              <a:buChar char=""/>
            </a:pPr>
            <a:r>
              <a:rPr lang="de-DE" sz="2000" b="0" u="none" strike="noStrike" dirty="0">
                <a:solidFill>
                  <a:srgbClr val="000000"/>
                </a:solidFill>
                <a:effectLst/>
                <a:uFillTx/>
                <a:latin typeface="Calibri"/>
                <a:ea typeface="Calibri"/>
              </a:rPr>
              <a:t>Zeitliche Bedingungen</a:t>
            </a:r>
            <a:endParaRPr lang="de-DE" sz="2000" b="0" u="none" strike="noStrike" dirty="0">
              <a:solidFill>
                <a:schemeClr val="dk1"/>
              </a:solidFill>
              <a:effectLst/>
              <a:uFillTx/>
              <a:latin typeface="Calibri"/>
            </a:endParaRPr>
          </a:p>
          <a:p>
            <a:pPr marL="557280" lvl="1" indent="-214200" defTabSz="914400">
              <a:lnSpc>
                <a:spcPct val="100000"/>
              </a:lnSpc>
              <a:buClr>
                <a:srgbClr val="99CC00"/>
              </a:buClr>
              <a:buFont typeface="Wingdings" charset="2"/>
              <a:buChar char=""/>
            </a:pPr>
            <a:r>
              <a:rPr lang="de-DE" sz="1800" b="0" u="none" strike="noStrike" dirty="0">
                <a:solidFill>
                  <a:srgbClr val="000000"/>
                </a:solidFill>
                <a:effectLst/>
                <a:uFillTx/>
                <a:latin typeface="Calibri"/>
                <a:ea typeface="Calibri"/>
              </a:rPr>
              <a:t>Verlängerung der Bearbeitungszeit, Fristverlängerungen, Erholungspausen, Splitten von Kombinationsklausuren</a:t>
            </a:r>
            <a:endParaRPr lang="de-DE" sz="1800" b="0" u="none" strike="noStrike" dirty="0">
              <a:solidFill>
                <a:schemeClr val="dk1"/>
              </a:solidFill>
              <a:effectLst/>
              <a:uFillTx/>
              <a:latin typeface="Calibri"/>
            </a:endParaRPr>
          </a:p>
          <a:p>
            <a:pPr marL="557280" lvl="1" indent="-214200" defTabSz="914400">
              <a:lnSpc>
                <a:spcPct val="100000"/>
              </a:lnSpc>
              <a:buClr>
                <a:srgbClr val="99CC00"/>
              </a:buClr>
              <a:buFont typeface="Wingdings" charset="2"/>
              <a:buChar char=""/>
            </a:pPr>
            <a:r>
              <a:rPr lang="de-DE" b="0" u="none" strike="noStrike" dirty="0">
                <a:solidFill>
                  <a:srgbClr val="000000"/>
                </a:solidFill>
                <a:effectLst/>
                <a:uFillTx/>
                <a:latin typeface="Calibri"/>
                <a:ea typeface="Calibri"/>
              </a:rPr>
              <a:t>Befreiung von der Anwesenheitspflicht in Veranstaltungen</a:t>
            </a:r>
            <a:endParaRPr lang="de-DE" b="0" u="none" strike="noStrike" dirty="0">
              <a:solidFill>
                <a:schemeClr val="dk1"/>
              </a:solidFill>
              <a:effectLst/>
              <a:uFillTx/>
              <a:latin typeface="Calibri"/>
            </a:endParaRPr>
          </a:p>
          <a:p>
            <a:pPr marL="257040" indent="-257040" defTabSz="914400">
              <a:lnSpc>
                <a:spcPct val="100000"/>
              </a:lnSpc>
              <a:buClr>
                <a:srgbClr val="99CC00"/>
              </a:buClr>
              <a:buFont typeface="Wingdings" charset="2"/>
              <a:buChar char=""/>
            </a:pPr>
            <a:r>
              <a:rPr lang="de-DE" sz="2000" b="0" u="none" strike="noStrike" dirty="0">
                <a:solidFill>
                  <a:srgbClr val="000000"/>
                </a:solidFill>
                <a:effectLst/>
                <a:uFillTx/>
                <a:latin typeface="Calibri"/>
                <a:ea typeface="Calibri"/>
              </a:rPr>
              <a:t>Hilfsmittel</a:t>
            </a:r>
            <a:endParaRPr lang="de-DE" sz="2000" b="0" u="none" strike="noStrike" dirty="0">
              <a:solidFill>
                <a:schemeClr val="dk1"/>
              </a:solidFill>
              <a:effectLst/>
              <a:uFillTx/>
              <a:latin typeface="Calibri"/>
            </a:endParaRPr>
          </a:p>
          <a:p>
            <a:pPr marL="557280" lvl="1" indent="-214200" defTabSz="914400">
              <a:lnSpc>
                <a:spcPct val="100000"/>
              </a:lnSpc>
              <a:buClr>
                <a:srgbClr val="99CC00"/>
              </a:buClr>
              <a:buFont typeface="Wingdings" charset="2"/>
              <a:buChar char=""/>
            </a:pPr>
            <a:r>
              <a:rPr lang="de-DE" b="0" u="none" strike="noStrike" dirty="0">
                <a:solidFill>
                  <a:srgbClr val="000000"/>
                </a:solidFill>
                <a:effectLst/>
                <a:uFillTx/>
                <a:latin typeface="Calibri"/>
                <a:ea typeface="Calibri"/>
              </a:rPr>
              <a:t>Screenreader, Braillezeile, Nutzung des eigenen Laptops/eigener Tastaturen, Spracheingabeprogramme (z. B. Dragon)</a:t>
            </a:r>
            <a:endParaRPr lang="de-DE" b="0" u="none" strike="noStrike" dirty="0">
              <a:solidFill>
                <a:schemeClr val="dk1"/>
              </a:solidFill>
              <a:effectLst/>
              <a:uFillTx/>
              <a:latin typeface="Calibri"/>
            </a:endParaRPr>
          </a:p>
          <a:p>
            <a:pPr marL="257040" indent="-257040" defTabSz="914400">
              <a:lnSpc>
                <a:spcPct val="100000"/>
              </a:lnSpc>
              <a:buClr>
                <a:srgbClr val="99CC00"/>
              </a:buClr>
              <a:buFont typeface="Wingdings" charset="2"/>
              <a:buChar char=""/>
            </a:pPr>
            <a:r>
              <a:rPr lang="de-DE" sz="2000" b="0" u="none" strike="noStrike" dirty="0">
                <a:solidFill>
                  <a:srgbClr val="000000"/>
                </a:solidFill>
                <a:effectLst/>
                <a:uFillTx/>
                <a:latin typeface="Calibri"/>
                <a:ea typeface="Calibri"/>
              </a:rPr>
              <a:t>Assistenz</a:t>
            </a:r>
            <a:endParaRPr lang="de-DE" sz="2000" b="0" u="none" strike="noStrike" dirty="0">
              <a:solidFill>
                <a:schemeClr val="dk1"/>
              </a:solidFill>
              <a:effectLst/>
              <a:uFillTx/>
              <a:latin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PlaceHolder 1"/>
          <p:cNvSpPr>
            <a:spLocks noGrp="1"/>
          </p:cNvSpPr>
          <p:nvPr>
            <p:ph type="title"/>
          </p:nvPr>
        </p:nvSpPr>
        <p:spPr>
          <a:xfrm>
            <a:off x="622440" y="1065240"/>
            <a:ext cx="10842120" cy="987480"/>
          </a:xfrm>
          <a:prstGeom prst="rect">
            <a:avLst/>
          </a:prstGeom>
          <a:noFill/>
          <a:ln w="0">
            <a:noFill/>
          </a:ln>
        </p:spPr>
        <p:txBody>
          <a:bodyPr lIns="91440" tIns="45720" rIns="91440" bIns="45720" numCol="1" spcCol="0" anchor="ctr">
            <a:noAutofit/>
          </a:bodyPr>
          <a:lstStyle>
            <a:lvl1pPr indent="0" defTabSz="914400">
              <a:lnSpc>
                <a:spcPct val="100000"/>
              </a:lnSpc>
              <a:buNone/>
              <a:tabLst>
                <a:tab pos="0" algn="l"/>
              </a:tabLst>
              <a:defRPr lang="de-DE" sz="2800" b="1" u="none" strike="noStrike">
                <a:solidFill>
                  <a:srgbClr val="294466"/>
                </a:solidFill>
                <a:effectLst/>
                <a:uFillTx/>
                <a:latin typeface="Calibri"/>
                <a:ea typeface="Calibri"/>
              </a:defRPr>
            </a:lvl1pPr>
          </a:lstStyle>
          <a:p>
            <a:pPr indent="0" defTabSz="914400">
              <a:lnSpc>
                <a:spcPct val="100000"/>
              </a:lnSpc>
              <a:buNone/>
              <a:tabLst>
                <a:tab pos="0" algn="l"/>
              </a:tabLst>
            </a:pPr>
            <a:r>
              <a:rPr lang="de-DE" sz="2800" b="1" u="none" strike="noStrike">
                <a:solidFill>
                  <a:srgbClr val="294466"/>
                </a:solidFill>
                <a:effectLst/>
                <a:uFillTx/>
                <a:latin typeface="Calibri"/>
                <a:ea typeface="Calibri"/>
              </a:rPr>
              <a:t> KI als Hilfsmittel für barrierefreie Prüfungen</a:t>
            </a:r>
            <a:endParaRPr lang="de-DE" sz="2800" b="1" u="none" strike="noStrike">
              <a:solidFill>
                <a:srgbClr val="294466"/>
              </a:solidFill>
              <a:effectLst/>
              <a:uFillTx/>
              <a:latin typeface="Calibri"/>
            </a:endParaRPr>
          </a:p>
        </p:txBody>
      </p:sp>
      <p:sp>
        <p:nvSpPr>
          <p:cNvPr id="154" name="PlaceHolder 2"/>
          <p:cNvSpPr>
            <a:spLocks noGrp="1"/>
          </p:cNvSpPr>
          <p:nvPr>
            <p:ph/>
          </p:nvPr>
        </p:nvSpPr>
        <p:spPr>
          <a:xfrm>
            <a:off x="622440" y="2133720"/>
            <a:ext cx="10842120" cy="3961080"/>
          </a:xfrm>
          <a:prstGeom prst="rect">
            <a:avLst/>
          </a:prstGeom>
          <a:noFill/>
          <a:ln w="0">
            <a:noFill/>
          </a:ln>
        </p:spPr>
        <p:txBody>
          <a:bodyPr lIns="91440" tIns="45720" rIns="91440" bIns="45720" numCol="1" spcCol="0" anchor="t">
            <a:noAutofit/>
          </a:bodyPr>
          <a:lstStyle>
            <a:lvl1pPr marL="257040" indent="-257040" defTabSz="914400">
              <a:lnSpc>
                <a:spcPct val="100000"/>
              </a:lnSpc>
              <a:spcBef>
                <a:spcPts val="1001"/>
              </a:spcBef>
              <a:buClr>
                <a:srgbClr val="99CC00"/>
              </a:buClr>
              <a:buFont typeface="Wingdings" charset="2"/>
              <a:buChar char=""/>
              <a:defRPr lang="de-DE" sz="2800" b="0" u="none" strike="noStrike">
                <a:solidFill>
                  <a:schemeClr val="dk1"/>
                </a:solidFill>
                <a:effectLst/>
                <a:uFillTx/>
                <a:latin typeface="Calibri"/>
                <a:ea typeface="Calibri"/>
              </a:defRPr>
            </a:lvl1pPr>
            <a:lvl2pPr marL="557280" lvl="1" indent="-214200" defTabSz="914400">
              <a:lnSpc>
                <a:spcPct val="100000"/>
              </a:lnSpc>
              <a:spcBef>
                <a:spcPts val="499"/>
              </a:spcBef>
              <a:buClr>
                <a:srgbClr val="99CC00"/>
              </a:buClr>
              <a:buFont typeface="Wingdings" charset="2"/>
              <a:buChar char=""/>
              <a:defRPr lang="de-DE" sz="1800" b="0" u="none" strike="noStrike">
                <a:solidFill>
                  <a:schemeClr val="dk1"/>
                </a:solidFill>
                <a:effectLst/>
                <a:uFillTx/>
                <a:latin typeface="Calibri"/>
                <a:ea typeface="Calibri"/>
              </a:defRPr>
            </a:lvl2pPr>
            <a:lvl3pPr marL="857160" lvl="2" indent="-171360" defTabSz="914400">
              <a:lnSpc>
                <a:spcPct val="100000"/>
              </a:lnSpc>
              <a:spcBef>
                <a:spcPts val="499"/>
              </a:spcBef>
              <a:buClr>
                <a:srgbClr val="99CC00"/>
              </a:buClr>
              <a:buFont typeface="Wingdings" charset="2"/>
              <a:buChar char=""/>
              <a:defRPr lang="de-DE" sz="1400" b="0" u="none" strike="noStrike">
                <a:solidFill>
                  <a:schemeClr val="dk1"/>
                </a:solidFill>
                <a:effectLst/>
                <a:uFillTx/>
                <a:latin typeface="Calibri"/>
                <a:ea typeface="Calibri"/>
              </a:defRPr>
            </a:lvl3pPr>
            <a:lvl4pPr marL="1200240" lvl="3" indent="-171360" defTabSz="914400">
              <a:lnSpc>
                <a:spcPct val="100000"/>
              </a:lnSpc>
              <a:spcBef>
                <a:spcPts val="499"/>
              </a:spcBef>
              <a:buClr>
                <a:srgbClr val="99CC00"/>
              </a:buClr>
              <a:buFont typeface="Wingdings" charset="2"/>
              <a:buChar char=""/>
              <a:defRPr lang="de-DE" sz="1400" b="0" u="none" strike="noStrike">
                <a:solidFill>
                  <a:schemeClr val="dk1"/>
                </a:solidFill>
                <a:effectLst/>
                <a:uFillTx/>
                <a:latin typeface="Calibri"/>
                <a:ea typeface="Calibri"/>
              </a:defRPr>
            </a:lvl4pPr>
            <a:lvl5pPr marL="1542960" lvl="4" indent="-171360" defTabSz="914400">
              <a:lnSpc>
                <a:spcPct val="100000"/>
              </a:lnSpc>
              <a:spcBef>
                <a:spcPts val="499"/>
              </a:spcBef>
              <a:buClr>
                <a:srgbClr val="99CC00"/>
              </a:buClr>
              <a:buFont typeface="Wingdings" charset="2"/>
              <a:buChar char=""/>
              <a:defRPr lang="de-DE" sz="1400" b="0" u="none" strike="noStrike">
                <a:solidFill>
                  <a:schemeClr val="dk1"/>
                </a:solidFill>
                <a:effectLst/>
                <a:uFillTx/>
                <a:latin typeface="Calibri"/>
                <a:ea typeface="Calibri"/>
              </a:defRPr>
            </a:lvl5pPr>
          </a:lstStyle>
          <a:p>
            <a:pPr marL="257040" indent="-257040" defTabSz="914400">
              <a:lnSpc>
                <a:spcPct val="120000"/>
              </a:lnSpc>
              <a:buClr>
                <a:srgbClr val="99CC00"/>
              </a:buClr>
              <a:buFont typeface="Wingdings" charset="2"/>
              <a:buChar char=""/>
            </a:pPr>
            <a:r>
              <a:rPr lang="de-DE" sz="2800" b="1" u="none" strike="noStrike" dirty="0">
                <a:solidFill>
                  <a:srgbClr val="000000"/>
                </a:solidFill>
                <a:effectLst/>
                <a:uFillTx/>
                <a:latin typeface="Calibri"/>
                <a:ea typeface="Calibri"/>
              </a:rPr>
              <a:t>G</a:t>
            </a:r>
            <a:r>
              <a:rPr lang="de-DE" sz="2400" b="1" u="none" strike="noStrike" dirty="0">
                <a:solidFill>
                  <a:srgbClr val="000000"/>
                </a:solidFill>
                <a:effectLst/>
                <a:uFillTx/>
                <a:latin typeface="Calibri"/>
                <a:ea typeface="Calibri"/>
              </a:rPr>
              <a:t>endergerechte Sprache</a:t>
            </a:r>
            <a:r>
              <a:rPr lang="de-DE" sz="2400" b="0" u="none" strike="noStrike" dirty="0">
                <a:solidFill>
                  <a:srgbClr val="000000"/>
                </a:solidFill>
                <a:effectLst/>
                <a:uFillTx/>
                <a:latin typeface="Calibri"/>
                <a:ea typeface="Calibri"/>
              </a:rPr>
              <a:t>: Vorschläge für Formulierungen</a:t>
            </a:r>
            <a:endParaRPr lang="de-DE" sz="2400" b="0" u="none" strike="noStrike" dirty="0">
              <a:solidFill>
                <a:schemeClr val="dk1"/>
              </a:solidFill>
              <a:effectLst/>
              <a:uFillTx/>
              <a:latin typeface="Calibri"/>
            </a:endParaRPr>
          </a:p>
          <a:p>
            <a:pPr marL="257040" indent="-257040" defTabSz="914400">
              <a:lnSpc>
                <a:spcPct val="120000"/>
              </a:lnSpc>
              <a:buClr>
                <a:srgbClr val="99CC00"/>
              </a:buClr>
              <a:buFont typeface="Wingdings" charset="2"/>
              <a:buChar char=""/>
            </a:pPr>
            <a:r>
              <a:rPr lang="de-DE" sz="2400" b="1" u="none" strike="noStrike" dirty="0">
                <a:solidFill>
                  <a:srgbClr val="000000"/>
                </a:solidFill>
                <a:effectLst/>
                <a:uFillTx/>
                <a:latin typeface="Calibri"/>
                <a:ea typeface="Calibri"/>
              </a:rPr>
              <a:t>Textvereinfachung</a:t>
            </a:r>
            <a:r>
              <a:rPr lang="de-DE" sz="2400" b="0" u="none" strike="noStrike" dirty="0">
                <a:solidFill>
                  <a:srgbClr val="000000"/>
                </a:solidFill>
                <a:effectLst/>
                <a:uFillTx/>
                <a:latin typeface="Calibri"/>
                <a:ea typeface="Calibri"/>
              </a:rPr>
              <a:t>: Umformulierung komplexer Fachtexte in einfache / leicht verständliche Sprache </a:t>
            </a:r>
            <a:endParaRPr lang="de-DE" sz="2400" b="0" u="none" strike="noStrike" dirty="0">
              <a:solidFill>
                <a:schemeClr val="dk1"/>
              </a:solidFill>
              <a:effectLst/>
              <a:uFillTx/>
              <a:latin typeface="Calibri"/>
            </a:endParaRPr>
          </a:p>
          <a:p>
            <a:pPr marL="257040" indent="-257040" defTabSz="914400">
              <a:lnSpc>
                <a:spcPct val="120000"/>
              </a:lnSpc>
              <a:buClr>
                <a:srgbClr val="99CC00"/>
              </a:buClr>
              <a:buFont typeface="Wingdings" charset="2"/>
              <a:buChar char=""/>
            </a:pPr>
            <a:r>
              <a:rPr lang="de-DE" sz="2400" b="1" u="none" strike="noStrike" dirty="0">
                <a:solidFill>
                  <a:srgbClr val="000000"/>
                </a:solidFill>
                <a:effectLst/>
                <a:uFillTx/>
                <a:latin typeface="Calibri"/>
                <a:ea typeface="Calibri"/>
              </a:rPr>
              <a:t>Mehrsprachige Inhalte</a:t>
            </a:r>
            <a:r>
              <a:rPr lang="de-DE" sz="2400" b="0" u="none" strike="noStrike" dirty="0">
                <a:solidFill>
                  <a:srgbClr val="000000"/>
                </a:solidFill>
                <a:effectLst/>
                <a:uFillTx/>
                <a:latin typeface="Calibri"/>
                <a:ea typeface="Calibri"/>
              </a:rPr>
              <a:t>: Übersetzung in weitere Sprachen</a:t>
            </a:r>
            <a:endParaRPr lang="de-DE" sz="2400" b="0" u="none" strike="noStrike" dirty="0">
              <a:solidFill>
                <a:schemeClr val="dk1"/>
              </a:solidFill>
              <a:effectLst/>
              <a:uFillTx/>
              <a:latin typeface="Calibri"/>
            </a:endParaRPr>
          </a:p>
          <a:p>
            <a:pPr marL="257040" indent="-257040" defTabSz="914400">
              <a:lnSpc>
                <a:spcPct val="120000"/>
              </a:lnSpc>
              <a:buClr>
                <a:srgbClr val="99CC00"/>
              </a:buClr>
              <a:buFont typeface="Wingdings" charset="2"/>
              <a:buChar char=""/>
            </a:pPr>
            <a:r>
              <a:rPr lang="de-DE" sz="2400" b="1" u="none" strike="noStrike" dirty="0">
                <a:solidFill>
                  <a:srgbClr val="000000"/>
                </a:solidFill>
                <a:effectLst/>
                <a:uFillTx/>
                <a:latin typeface="Calibri"/>
                <a:ea typeface="Calibri"/>
              </a:rPr>
              <a:t>Schwierigkeitsanpassung</a:t>
            </a:r>
            <a:r>
              <a:rPr lang="de-DE" sz="2400" b="0" u="none" strike="noStrike" dirty="0">
                <a:solidFill>
                  <a:srgbClr val="000000"/>
                </a:solidFill>
                <a:effectLst/>
                <a:uFillTx/>
                <a:latin typeface="Calibri"/>
                <a:ea typeface="Calibri"/>
              </a:rPr>
              <a:t>: Anpassung/Differenzierung des Aufgaben-Schwierigkeitsgrades</a:t>
            </a:r>
            <a:endParaRPr lang="de-DE" sz="2400" b="0" u="none" strike="noStrike" dirty="0">
              <a:solidFill>
                <a:schemeClr val="dk1"/>
              </a:solidFill>
              <a:effectLst/>
              <a:uFillTx/>
              <a:latin typeface="Calibri"/>
            </a:endParaRPr>
          </a:p>
          <a:p>
            <a:pPr marL="257040" indent="-257040" defTabSz="914400">
              <a:lnSpc>
                <a:spcPct val="120000"/>
              </a:lnSpc>
              <a:buClr>
                <a:srgbClr val="99CC00"/>
              </a:buClr>
              <a:buFont typeface="Wingdings" charset="2"/>
              <a:buChar char=""/>
            </a:pPr>
            <a:r>
              <a:rPr lang="de-DE" sz="2400" b="1" u="none" strike="noStrike" dirty="0">
                <a:solidFill>
                  <a:schemeClr val="dk1"/>
                </a:solidFill>
                <a:effectLst/>
                <a:uFillTx/>
                <a:latin typeface="Calibri"/>
                <a:ea typeface="Calibri"/>
              </a:rPr>
              <a:t>Alternative Darstellungen</a:t>
            </a:r>
            <a:r>
              <a:rPr lang="de-DE" sz="2400" b="0" u="none" strike="noStrike" dirty="0">
                <a:solidFill>
                  <a:srgbClr val="000000"/>
                </a:solidFill>
                <a:effectLst/>
                <a:uFillTx/>
                <a:latin typeface="Calibri"/>
                <a:ea typeface="Calibri"/>
              </a:rPr>
              <a:t>: Alt-Texte für Bilder</a:t>
            </a:r>
            <a:endParaRPr lang="de-DE" sz="2400" b="0" u="none" strike="noStrike" dirty="0">
              <a:solidFill>
                <a:schemeClr val="dk1"/>
              </a:solidFill>
              <a:effectLst/>
              <a:uFillTx/>
              <a:latin typeface="Calibri"/>
            </a:endParaRPr>
          </a:p>
          <a:p>
            <a:pPr marL="257040" indent="-257040" defTabSz="914400">
              <a:lnSpc>
                <a:spcPct val="120000"/>
              </a:lnSpc>
              <a:buClr>
                <a:srgbClr val="99CC00"/>
              </a:buClr>
              <a:buFont typeface="Wingdings" charset="2"/>
              <a:buChar char=""/>
            </a:pPr>
            <a:r>
              <a:rPr lang="de-DE" sz="2400" b="1" u="none" strike="noStrike" dirty="0">
                <a:solidFill>
                  <a:srgbClr val="000000"/>
                </a:solidFill>
                <a:effectLst/>
                <a:uFillTx/>
                <a:latin typeface="Calibri"/>
                <a:ea typeface="Calibri"/>
              </a:rPr>
              <a:t>Fragetyp-Anpassung</a:t>
            </a:r>
            <a:r>
              <a:rPr lang="de-DE" sz="2400" b="0" u="none" strike="noStrike" dirty="0">
                <a:solidFill>
                  <a:srgbClr val="000000"/>
                </a:solidFill>
                <a:effectLst/>
                <a:uFillTx/>
                <a:latin typeface="Calibri"/>
                <a:ea typeface="Calibri"/>
              </a:rPr>
              <a:t>: Vorschläge für alternative Fragetypen</a:t>
            </a:r>
            <a:endParaRPr lang="de-DE" sz="2400" b="0" u="none" strike="noStrike" dirty="0">
              <a:solidFill>
                <a:schemeClr val="dk1"/>
              </a:solidFill>
              <a:effectLst/>
              <a:uFillTx/>
              <a:latin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PlaceHolder 1"/>
          <p:cNvSpPr>
            <a:spLocks noGrp="1"/>
          </p:cNvSpPr>
          <p:nvPr>
            <p:ph type="title"/>
          </p:nvPr>
        </p:nvSpPr>
        <p:spPr>
          <a:xfrm>
            <a:off x="622440" y="1065240"/>
            <a:ext cx="10842120" cy="987480"/>
          </a:xfrm>
          <a:prstGeom prst="rect">
            <a:avLst/>
          </a:prstGeom>
          <a:noFill/>
          <a:ln w="0">
            <a:noFill/>
          </a:ln>
        </p:spPr>
        <p:txBody>
          <a:bodyPr lIns="91440" tIns="45720" rIns="91440" bIns="45720" numCol="1" spcCol="0" anchor="ctr">
            <a:noAutofit/>
          </a:bodyPr>
          <a:lstStyle>
            <a:lvl1pPr indent="0" defTabSz="914400">
              <a:lnSpc>
                <a:spcPct val="100000"/>
              </a:lnSpc>
              <a:buNone/>
              <a:tabLst>
                <a:tab pos="0" algn="l"/>
              </a:tabLst>
              <a:defRPr lang="de-DE" sz="2800" b="1" u="none" strike="noStrike">
                <a:solidFill>
                  <a:srgbClr val="294466"/>
                </a:solidFill>
                <a:effectLst/>
                <a:uFillTx/>
                <a:latin typeface="Calibri"/>
                <a:ea typeface="Calibri"/>
              </a:defRPr>
            </a:lvl1pPr>
          </a:lstStyle>
          <a:p>
            <a:pPr indent="0" defTabSz="914400">
              <a:lnSpc>
                <a:spcPct val="100000"/>
              </a:lnSpc>
              <a:buNone/>
              <a:tabLst>
                <a:tab pos="0" algn="l"/>
              </a:tabLst>
            </a:pPr>
            <a:r>
              <a:rPr lang="de-DE" sz="2800" b="1" u="none" strike="noStrike">
                <a:solidFill>
                  <a:srgbClr val="294466"/>
                </a:solidFill>
                <a:effectLst/>
                <a:uFillTx/>
                <a:latin typeface="Calibri"/>
                <a:ea typeface="Calibri"/>
              </a:rPr>
              <a:t>Beispiel: Alt. Frageformat</a:t>
            </a:r>
            <a:endParaRPr lang="de-DE" sz="2800" b="1" u="none" strike="noStrike">
              <a:solidFill>
                <a:srgbClr val="294466"/>
              </a:solidFill>
              <a:effectLst/>
              <a:uFillTx/>
              <a:latin typeface="Calibri"/>
            </a:endParaRPr>
          </a:p>
        </p:txBody>
      </p:sp>
      <p:pic>
        <p:nvPicPr>
          <p:cNvPr id="156" name="Grafik 1643233432" descr="Ich habe eine Hotspot-Frage, bei der der Golgi-Apparat der Zelle auf einem Bild markiert werden soll. Wie kann ich daraus eine barrierefreie Frage erstellen, in der der Golgi-Apparat innerhalb der Zelle lokalisiert werden soll?&#10;&#10;&#10;ChatGPT:&#10;Ah, perfekt – du willst die Lokalisation des Golgi-Apparats in der Zelle abfragen, aber auf eine barrierefreie Weise, also ohne dass die Lernenden auf einem Bild klicken müssen. Hier sind ein paar gute Möglichkeiten, wie du das umsetzen kannst, sodass sie inhaltlich dasselbe Ziel haben wie die Hotspot-Frage:&#10;🧠 Ziel: Lokalisation des Golgi-Apparats abfragen (barrierefrei)&#10;✅ Option 1: Beschreibungsbasierte Multiple-Choice-Frage&#10;Frage: Wo befindet sich der Golgi-Apparat in einer tierischen Zelle typischerweise?&#10;&#10;Antwortmöglichkeiten:&#10;A) Direkt an der Zellmembran&#10;B) Zwischen Zellkern und Endoplasmatischem Retikulum &#10;C) Innerhalb des Zellkerns&#10;D) In den Mitochondrien"/>
          <p:cNvPicPr/>
          <p:nvPr/>
        </p:nvPicPr>
        <p:blipFill>
          <a:blip r:embed="rId3"/>
          <a:stretch/>
        </p:blipFill>
        <p:spPr>
          <a:xfrm>
            <a:off x="4499280" y="1065240"/>
            <a:ext cx="7692480" cy="5801040"/>
          </a:xfrm>
          <a:prstGeom prst="rect">
            <a:avLst/>
          </a:prstGeom>
          <a:noFill/>
          <a:ln w="0">
            <a:noFill/>
          </a:ln>
        </p:spPr>
      </p:pic>
      <p:pic>
        <p:nvPicPr>
          <p:cNvPr id="157" name="Grafik 779498230" descr="✅ Option 2: Zuordnungsfrage (Struktur &amp; Position)&#10;Frage: Ordne den folgenden Zellorganellen ihre typische Position innerhalb der Zelle zu:&#10;Zellorganelle Typische Position&#10;Golgi-Apparat Zwischen Zellkern und Zellmembran ✅&#10;Mitochondrien Im gesamten Zytoplasma verteilt&#10;Zellkern Im Zentrum der Zelle&#10;Ribosomen Auf dem rauen ER oder frei im Zytoplasma&#10;✅ Option 3: Lückentext mit Fokus auf Position&#10;Frage: Der Golgi-Apparat befindet sich in der Regel zwischen dem ______ und der Zellmembran und ist für die Verpackung und den Weitertransport von Proteinen zuständig.&#10;Antwort: Zellkern ✅"/>
          <p:cNvPicPr/>
          <p:nvPr/>
        </p:nvPicPr>
        <p:blipFill>
          <a:blip r:embed="rId4"/>
          <a:stretch/>
        </p:blipFill>
        <p:spPr>
          <a:xfrm>
            <a:off x="3598560" y="1794600"/>
            <a:ext cx="7345440" cy="5063040"/>
          </a:xfrm>
          <a:prstGeom prst="rect">
            <a:avLst/>
          </a:prstGeom>
          <a:noFill/>
          <a:ln w="0">
            <a:noFill/>
          </a:ln>
          <a:effectLst>
            <a:outerShdw blurRad="50760" dist="38160" algn="l" rotWithShape="0">
              <a:srgbClr val="000000">
                <a:alpha val="40000"/>
              </a:srgbClr>
            </a:outerShdw>
          </a:effectLst>
        </p:spPr>
      </p:pic>
      <p:pic>
        <p:nvPicPr>
          <p:cNvPr id="158" name="Grafik 1266863909" descr="✅ Option 4: Beschreibungsauswahl&#10;Frage: Wählen Sie die Aussage, die die Position des Golgi-Apparats am besten beschreibt.&#10;Antwortmöglichkeiten:&#10;A) Der Golgi-Apparat liegt frei im Zellplasma, ohne Nähe zu anderen Organellen.&#10;B) Er befindet sich in der Nähe des Zellkerns und arbeitet eng mit dem Endoplasmatischen Retikulum zusammen. ✅&#10;C) Er ist direkt an der Zellmembran befestigt.&#10;D) Er liegt ausschließlich innerhalb des Zellkerns.&#10;🔁 Bonus-Idee: Kombination mit Hör- oder Tastformaten (falls möglich)&#10;Falls du barrierefreie Lernumgebungen mit Audio oder haptischen Modellen nutzt (z. B. für Blinde/Sehbehinderte), kannst du zusätzlich eine verbale Beschreibung der Zellstruktur geben, mit der Bitte, die passende Position zu identifizieren."/>
          <p:cNvPicPr/>
          <p:nvPr/>
        </p:nvPicPr>
        <p:blipFill>
          <a:blip r:embed="rId5"/>
          <a:stretch/>
        </p:blipFill>
        <p:spPr>
          <a:xfrm>
            <a:off x="0" y="2001240"/>
            <a:ext cx="7692480" cy="4856400"/>
          </a:xfrm>
          <a:prstGeom prst="rect">
            <a:avLst/>
          </a:prstGeom>
          <a:noFill/>
          <a:ln w="0">
            <a:noFill/>
          </a:ln>
          <a:effectLst>
            <a:outerShdw blurRad="50760" dist="38160" algn="l" rotWithShape="0">
              <a:srgbClr val="000000">
                <a:alpha val="40000"/>
              </a:srgbClr>
            </a:outerShdw>
          </a:effectLst>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PlaceHolder 1"/>
          <p:cNvSpPr>
            <a:spLocks noGrp="1"/>
          </p:cNvSpPr>
          <p:nvPr>
            <p:ph type="title"/>
          </p:nvPr>
        </p:nvSpPr>
        <p:spPr>
          <a:xfrm>
            <a:off x="622440" y="1065240"/>
            <a:ext cx="10842120" cy="987480"/>
          </a:xfrm>
          <a:prstGeom prst="rect">
            <a:avLst/>
          </a:prstGeom>
          <a:noFill/>
          <a:ln w="0">
            <a:noFill/>
          </a:ln>
        </p:spPr>
        <p:txBody>
          <a:bodyPr lIns="91440" tIns="45720" rIns="91440" bIns="45720" numCol="1" spcCol="0" anchor="ctr">
            <a:noAutofit/>
          </a:bodyPr>
          <a:lstStyle>
            <a:lvl1pPr indent="0" defTabSz="914400">
              <a:lnSpc>
                <a:spcPct val="100000"/>
              </a:lnSpc>
              <a:buNone/>
              <a:tabLst>
                <a:tab pos="0" algn="l"/>
              </a:tabLst>
              <a:defRPr lang="de-DE" sz="2800" b="1" u="none" strike="noStrike">
                <a:solidFill>
                  <a:srgbClr val="294466"/>
                </a:solidFill>
                <a:effectLst/>
                <a:uFillTx/>
                <a:latin typeface="Calibri"/>
                <a:ea typeface="Calibri"/>
              </a:defRPr>
            </a:lvl1pPr>
          </a:lstStyle>
          <a:p>
            <a:pPr indent="0" defTabSz="914400">
              <a:lnSpc>
                <a:spcPct val="100000"/>
              </a:lnSpc>
              <a:buNone/>
              <a:tabLst>
                <a:tab pos="0" algn="l"/>
              </a:tabLst>
            </a:pPr>
            <a:r>
              <a:rPr lang="de-DE" sz="2800" b="1" u="none" strike="noStrike">
                <a:solidFill>
                  <a:srgbClr val="294466"/>
                </a:solidFill>
                <a:effectLst/>
                <a:uFillTx/>
                <a:latin typeface="Calibri"/>
                <a:ea typeface="Calibri"/>
              </a:rPr>
              <a:t>Zusammenfassung: Verantwortung der Akteur:innen</a:t>
            </a:r>
            <a:endParaRPr lang="de-DE" sz="2800" b="1" u="none" strike="noStrike">
              <a:solidFill>
                <a:srgbClr val="294466"/>
              </a:solidFill>
              <a:effectLst/>
              <a:uFillTx/>
              <a:latin typeface="Calibri"/>
            </a:endParaRPr>
          </a:p>
        </p:txBody>
      </p:sp>
      <p:sp>
        <p:nvSpPr>
          <p:cNvPr id="160" name="PlaceHolder 2"/>
          <p:cNvSpPr>
            <a:spLocks noGrp="1"/>
          </p:cNvSpPr>
          <p:nvPr>
            <p:ph/>
          </p:nvPr>
        </p:nvSpPr>
        <p:spPr>
          <a:xfrm>
            <a:off x="622440" y="2133720"/>
            <a:ext cx="10842120" cy="3961080"/>
          </a:xfrm>
          <a:prstGeom prst="rect">
            <a:avLst/>
          </a:prstGeom>
          <a:noFill/>
          <a:ln w="0">
            <a:noFill/>
          </a:ln>
        </p:spPr>
        <p:txBody>
          <a:bodyPr lIns="91440" tIns="45720" rIns="91440" bIns="45720" numCol="1" spcCol="0" anchor="t">
            <a:noAutofit/>
          </a:bodyPr>
          <a:lstStyle/>
          <a:p>
            <a:pPr indent="0" defTabSz="914400">
              <a:spcBef>
                <a:spcPts val="1001"/>
              </a:spcBef>
              <a:buNone/>
            </a:pPr>
            <a:endParaRPr lang="de-DE" sz="2800" b="0" u="none" strike="noStrike">
              <a:solidFill>
                <a:schemeClr val="dk1"/>
              </a:solidFill>
              <a:effectLst/>
              <a:uFillTx/>
              <a:latin typeface="Calibri"/>
              <a:ea typeface="Calibri"/>
            </a:endParaRPr>
          </a:p>
        </p:txBody>
      </p:sp>
      <p:graphicFrame>
        <p:nvGraphicFramePr>
          <p:cNvPr id="161" name="Tabelle 5"/>
          <p:cNvGraphicFramePr/>
          <p:nvPr>
            <p:extLst>
              <p:ext uri="{D42A27DB-BD31-4B8C-83A1-F6EECF244321}">
                <p14:modId xmlns:p14="http://schemas.microsoft.com/office/powerpoint/2010/main" val="3511422521"/>
              </p:ext>
            </p:extLst>
          </p:nvPr>
        </p:nvGraphicFramePr>
        <p:xfrm>
          <a:off x="622440" y="2133720"/>
          <a:ext cx="10830960" cy="4127040"/>
        </p:xfrm>
        <a:graphic>
          <a:graphicData uri="http://schemas.openxmlformats.org/drawingml/2006/table">
            <a:tbl>
              <a:tblPr firstRow="1"/>
              <a:tblGrid>
                <a:gridCol w="2160000">
                  <a:extLst>
                    <a:ext uri="{9D8B030D-6E8A-4147-A177-3AD203B41FA5}">
                      <a16:colId xmlns:a16="http://schemas.microsoft.com/office/drawing/2014/main" val="20000"/>
                    </a:ext>
                  </a:extLst>
                </a:gridCol>
                <a:gridCol w="8670960">
                  <a:extLst>
                    <a:ext uri="{9D8B030D-6E8A-4147-A177-3AD203B41FA5}">
                      <a16:colId xmlns:a16="http://schemas.microsoft.com/office/drawing/2014/main" val="20001"/>
                    </a:ext>
                  </a:extLst>
                </a:gridCol>
              </a:tblGrid>
              <a:tr h="552240">
                <a:tc>
                  <a:txBody>
                    <a:bodyPr/>
                    <a:lstStyle/>
                    <a:p>
                      <a:pPr defTabSz="685800">
                        <a:lnSpc>
                          <a:spcPct val="100000"/>
                        </a:lnSpc>
                      </a:pPr>
                      <a:r>
                        <a:rPr lang="de-DE" sz="1800" b="1" u="none" strike="noStrike">
                          <a:solidFill>
                            <a:schemeClr val="dk1"/>
                          </a:solidFill>
                          <a:effectLst/>
                          <a:uFillTx/>
                          <a:latin typeface="Calibri"/>
                          <a:ea typeface="Calibri"/>
                        </a:rPr>
                        <a:t>Akteur*innen</a:t>
                      </a:r>
                      <a:endParaRPr lang="de-DE" sz="1800" b="0" u="none" strike="noStrike">
                        <a:solidFill>
                          <a:srgbClr val="000000"/>
                        </a:solidFill>
                        <a:effectLst/>
                        <a:uFillTx/>
                        <a:latin typeface="Calibri"/>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3">
                        <a:tint val="20000"/>
                      </a:schemeClr>
                    </a:solidFill>
                  </a:tcPr>
                </a:tc>
                <a:tc>
                  <a:txBody>
                    <a:bodyPr/>
                    <a:lstStyle/>
                    <a:p>
                      <a:pPr defTabSz="685800">
                        <a:lnSpc>
                          <a:spcPct val="100000"/>
                        </a:lnSpc>
                      </a:pPr>
                      <a:r>
                        <a:rPr lang="de-DE" sz="1800" b="1" u="none" strike="noStrike" dirty="0">
                          <a:solidFill>
                            <a:schemeClr val="dk1"/>
                          </a:solidFill>
                          <a:effectLst/>
                          <a:uFillTx/>
                          <a:latin typeface="Calibri"/>
                          <a:ea typeface="Calibri"/>
                        </a:rPr>
                        <a:t>Verantwortung</a:t>
                      </a:r>
                      <a:endParaRPr lang="de-DE" sz="1800" b="0" u="none" strike="noStrike" dirty="0">
                        <a:solidFill>
                          <a:srgbClr val="000000"/>
                        </a:solidFill>
                        <a:effectLst/>
                        <a:uFillTx/>
                        <a:latin typeface="Calibri"/>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3">
                        <a:tint val="20000"/>
                      </a:schemeClr>
                    </a:solidFill>
                  </a:tcPr>
                </a:tc>
                <a:extLst>
                  <a:ext uri="{0D108BD9-81ED-4DB2-BD59-A6C34878D82A}">
                    <a16:rowId xmlns:a16="http://schemas.microsoft.com/office/drawing/2014/main" val="10000"/>
                  </a:ext>
                </a:extLst>
              </a:tr>
              <a:tr h="717840">
                <a:tc>
                  <a:txBody>
                    <a:bodyPr/>
                    <a:lstStyle/>
                    <a:p>
                      <a:pPr defTabSz="685800">
                        <a:lnSpc>
                          <a:spcPct val="100000"/>
                        </a:lnSpc>
                      </a:pPr>
                      <a:r>
                        <a:rPr lang="de-DE" sz="1800" b="0" u="none" strike="noStrike">
                          <a:solidFill>
                            <a:schemeClr val="dk1"/>
                          </a:solidFill>
                          <a:effectLst/>
                          <a:uFillTx/>
                          <a:latin typeface="Calibri"/>
                          <a:ea typeface="Calibri"/>
                        </a:rPr>
                        <a:t>Studierende</a:t>
                      </a:r>
                      <a:endParaRPr lang="de-DE" sz="1800" b="0" u="none" strike="noStrike">
                        <a:solidFill>
                          <a:srgbClr val="000000"/>
                        </a:solidFill>
                        <a:effectLst/>
                        <a:uFillTx/>
                        <a:latin typeface="Calibri"/>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3">
                        <a:tint val="40000"/>
                      </a:schemeClr>
                    </a:solidFill>
                  </a:tcPr>
                </a:tc>
                <a:tc>
                  <a:txBody>
                    <a:bodyPr/>
                    <a:lstStyle/>
                    <a:p>
                      <a:pPr defTabSz="685800">
                        <a:lnSpc>
                          <a:spcPct val="100000"/>
                        </a:lnSpc>
                      </a:pPr>
                      <a:r>
                        <a:rPr lang="de-DE" sz="1800" b="0" u="none" strike="noStrike">
                          <a:solidFill>
                            <a:schemeClr val="dk1"/>
                          </a:solidFill>
                          <a:effectLst/>
                          <a:uFillTx/>
                          <a:latin typeface="Calibri"/>
                          <a:ea typeface="Calibri"/>
                        </a:rPr>
                        <a:t>Rechtzeitige Beantragung Nachteilsausgleich</a:t>
                      </a:r>
                      <a:br>
                        <a:rPr sz="1800"/>
                      </a:br>
                      <a:r>
                        <a:rPr lang="de-DE" sz="1800" b="0" u="none" strike="noStrike">
                          <a:solidFill>
                            <a:schemeClr val="dk1"/>
                          </a:solidFill>
                          <a:effectLst/>
                          <a:uFillTx/>
                          <a:latin typeface="Calibri"/>
                          <a:ea typeface="Calibri"/>
                        </a:rPr>
                        <a:t>Gute Beherrschung eigene Hilfsmittel</a:t>
                      </a:r>
                      <a:endParaRPr lang="de-DE" sz="1800" b="0" u="none" strike="noStrike">
                        <a:solidFill>
                          <a:srgbClr val="000000"/>
                        </a:solidFill>
                        <a:effectLst/>
                        <a:uFillTx/>
                        <a:latin typeface="Calibri"/>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3">
                        <a:tint val="40000"/>
                      </a:schemeClr>
                    </a:solidFill>
                  </a:tcPr>
                </a:tc>
                <a:extLst>
                  <a:ext uri="{0D108BD9-81ED-4DB2-BD59-A6C34878D82A}">
                    <a16:rowId xmlns:a16="http://schemas.microsoft.com/office/drawing/2014/main" val="10001"/>
                  </a:ext>
                </a:extLst>
              </a:tr>
              <a:tr h="1023480">
                <a:tc>
                  <a:txBody>
                    <a:bodyPr/>
                    <a:lstStyle/>
                    <a:p>
                      <a:pPr defTabSz="685800">
                        <a:lnSpc>
                          <a:spcPct val="100000"/>
                        </a:lnSpc>
                      </a:pPr>
                      <a:r>
                        <a:rPr lang="de-DE" sz="1800" b="0" u="none" strike="noStrike" dirty="0">
                          <a:solidFill>
                            <a:schemeClr val="dk1"/>
                          </a:solidFill>
                          <a:effectLst/>
                          <a:uFillTx/>
                          <a:latin typeface="Calibri"/>
                          <a:ea typeface="Calibri"/>
                        </a:rPr>
                        <a:t>Lehrende</a:t>
                      </a:r>
                      <a:endParaRPr lang="de-DE" sz="1800" b="0" u="none" strike="noStrike" dirty="0">
                        <a:solidFill>
                          <a:srgbClr val="000000"/>
                        </a:solidFill>
                        <a:effectLst/>
                        <a:uFillTx/>
                        <a:latin typeface="Calibri"/>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3">
                        <a:tint val="20000"/>
                      </a:schemeClr>
                    </a:solidFill>
                  </a:tcPr>
                </a:tc>
                <a:tc>
                  <a:txBody>
                    <a:bodyPr/>
                    <a:lstStyle/>
                    <a:p>
                      <a:pPr defTabSz="685800">
                        <a:lnSpc>
                          <a:spcPct val="100000"/>
                        </a:lnSpc>
                      </a:pPr>
                      <a:r>
                        <a:rPr lang="de-DE" sz="1800" b="0" u="none" strike="noStrike" dirty="0">
                          <a:solidFill>
                            <a:schemeClr val="dk1"/>
                          </a:solidFill>
                          <a:effectLst/>
                          <a:uFillTx/>
                          <a:latin typeface="Calibri"/>
                          <a:ea typeface="Calibri"/>
                        </a:rPr>
                        <a:t>Barrierefreies Lehr/Lernmaterial</a:t>
                      </a:r>
                      <a:br>
                        <a:rPr sz="1800" dirty="0"/>
                      </a:br>
                      <a:r>
                        <a:rPr lang="de-DE" sz="1800" b="0" u="none" strike="noStrike" dirty="0">
                          <a:solidFill>
                            <a:schemeClr val="dk1"/>
                          </a:solidFill>
                          <a:effectLst/>
                          <a:uFillTx/>
                          <a:latin typeface="Calibri"/>
                          <a:ea typeface="Calibri"/>
                        </a:rPr>
                        <a:t>Prüfung im Sinne des Universal Design für Learning</a:t>
                      </a:r>
                      <a:endParaRPr lang="de-DE" sz="1800" b="0" u="none" strike="noStrike" dirty="0">
                        <a:solidFill>
                          <a:srgbClr val="000000"/>
                        </a:solidFill>
                        <a:effectLst/>
                        <a:uFillTx/>
                        <a:latin typeface="Calibri"/>
                      </a:endParaRPr>
                    </a:p>
                    <a:p>
                      <a:pPr defTabSz="685800">
                        <a:lnSpc>
                          <a:spcPct val="100000"/>
                        </a:lnSpc>
                      </a:pPr>
                      <a:r>
                        <a:rPr lang="de-DE" sz="1800" b="0" u="none" strike="noStrike" dirty="0">
                          <a:solidFill>
                            <a:schemeClr val="dk1"/>
                          </a:solidFill>
                          <a:effectLst/>
                          <a:uFillTx/>
                          <a:latin typeface="Calibri"/>
                          <a:ea typeface="Calibri"/>
                        </a:rPr>
                        <a:t>Klare und offene Kommunikation</a:t>
                      </a:r>
                      <a:endParaRPr lang="de-DE" sz="1800" b="0" u="none" strike="noStrike" dirty="0">
                        <a:solidFill>
                          <a:srgbClr val="000000"/>
                        </a:solidFill>
                        <a:effectLst/>
                        <a:uFillTx/>
                        <a:latin typeface="Calibri"/>
                      </a:endParaRPr>
                    </a:p>
                    <a:p>
                      <a:pPr defTabSz="685800">
                        <a:lnSpc>
                          <a:spcPct val="100000"/>
                        </a:lnSpc>
                      </a:pPr>
                      <a:r>
                        <a:rPr lang="de-DE" sz="1800" b="0" u="none" strike="noStrike" dirty="0">
                          <a:solidFill>
                            <a:schemeClr val="dk1"/>
                          </a:solidFill>
                          <a:effectLst/>
                          <a:uFillTx/>
                          <a:latin typeface="Calibri"/>
                          <a:ea typeface="Calibri"/>
                        </a:rPr>
                        <a:t>Umsetzung des Nachteilsausgleichs</a:t>
                      </a:r>
                      <a:endParaRPr lang="de-DE" sz="1800" b="0" u="none" strike="noStrike" dirty="0">
                        <a:solidFill>
                          <a:srgbClr val="000000"/>
                        </a:solidFill>
                        <a:effectLst/>
                        <a:uFillTx/>
                        <a:latin typeface="Calibri"/>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3">
                        <a:tint val="20000"/>
                      </a:schemeClr>
                    </a:solidFill>
                  </a:tcPr>
                </a:tc>
                <a:extLst>
                  <a:ext uri="{0D108BD9-81ED-4DB2-BD59-A6C34878D82A}">
                    <a16:rowId xmlns:a16="http://schemas.microsoft.com/office/drawing/2014/main" val="10002"/>
                  </a:ext>
                </a:extLst>
              </a:tr>
              <a:tr h="1668240">
                <a:tc>
                  <a:txBody>
                    <a:bodyPr/>
                    <a:lstStyle/>
                    <a:p>
                      <a:pPr defTabSz="685800">
                        <a:lnSpc>
                          <a:spcPct val="100000"/>
                        </a:lnSpc>
                      </a:pPr>
                      <a:r>
                        <a:rPr lang="de-DE" sz="1800" b="0" u="none" strike="noStrike">
                          <a:solidFill>
                            <a:schemeClr val="dk1"/>
                          </a:solidFill>
                          <a:effectLst/>
                          <a:uFillTx/>
                          <a:latin typeface="Calibri"/>
                          <a:ea typeface="Calibri"/>
                        </a:rPr>
                        <a:t>Hochschule</a:t>
                      </a:r>
                      <a:endParaRPr lang="de-DE" sz="1800" b="0" u="none" strike="noStrike">
                        <a:solidFill>
                          <a:srgbClr val="000000"/>
                        </a:solidFill>
                        <a:effectLst/>
                        <a:uFillTx/>
                        <a:latin typeface="Calibri"/>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3">
                        <a:tint val="40000"/>
                      </a:schemeClr>
                    </a:solidFill>
                  </a:tcPr>
                </a:tc>
                <a:tc>
                  <a:txBody>
                    <a:bodyPr/>
                    <a:lstStyle/>
                    <a:p>
                      <a:pPr defTabSz="685800">
                        <a:lnSpc>
                          <a:spcPct val="100000"/>
                        </a:lnSpc>
                        <a:tabLst>
                          <a:tab pos="0" algn="l"/>
                        </a:tabLst>
                      </a:pPr>
                      <a:r>
                        <a:rPr lang="de-DE" sz="1800" b="0" u="none" strike="noStrike" dirty="0" err="1">
                          <a:solidFill>
                            <a:schemeClr val="dk1"/>
                          </a:solidFill>
                          <a:effectLst/>
                          <a:uFillTx/>
                          <a:latin typeface="Calibri"/>
                          <a:ea typeface="Calibri"/>
                        </a:rPr>
                        <a:t>Commitment</a:t>
                      </a:r>
                      <a:r>
                        <a:rPr lang="de-DE" sz="1800" b="0" u="none" strike="noStrike" dirty="0">
                          <a:solidFill>
                            <a:schemeClr val="dk1"/>
                          </a:solidFill>
                          <a:effectLst/>
                          <a:uFillTx/>
                          <a:latin typeface="Calibri"/>
                          <a:ea typeface="Calibri"/>
                        </a:rPr>
                        <a:t> „Eine Hochschule für Alle“</a:t>
                      </a:r>
                      <a:endParaRPr lang="de-DE" sz="1800" b="0" u="none" strike="noStrike" dirty="0">
                        <a:solidFill>
                          <a:srgbClr val="000000"/>
                        </a:solidFill>
                        <a:effectLst/>
                        <a:uFillTx/>
                        <a:latin typeface="Calibri"/>
                      </a:endParaRPr>
                    </a:p>
                    <a:p>
                      <a:pPr defTabSz="685800">
                        <a:lnSpc>
                          <a:spcPct val="100000"/>
                        </a:lnSpc>
                        <a:tabLst>
                          <a:tab pos="0" algn="l"/>
                        </a:tabLst>
                      </a:pPr>
                      <a:r>
                        <a:rPr lang="de-DE" sz="1800" b="0" u="none" strike="noStrike" dirty="0">
                          <a:solidFill>
                            <a:schemeClr val="dk1"/>
                          </a:solidFill>
                          <a:effectLst/>
                          <a:uFillTx/>
                          <a:latin typeface="Calibri"/>
                          <a:ea typeface="Calibri"/>
                        </a:rPr>
                        <a:t>Finanzielle Ressourcen</a:t>
                      </a:r>
                      <a:endParaRPr lang="de-DE" sz="1800" b="0" u="none" strike="noStrike" dirty="0">
                        <a:solidFill>
                          <a:srgbClr val="000000"/>
                        </a:solidFill>
                        <a:effectLst/>
                        <a:uFillTx/>
                        <a:latin typeface="Calibri"/>
                      </a:endParaRPr>
                    </a:p>
                    <a:p>
                      <a:pPr defTabSz="685800">
                        <a:lnSpc>
                          <a:spcPct val="100000"/>
                        </a:lnSpc>
                        <a:tabLst>
                          <a:tab pos="0" algn="l"/>
                        </a:tabLst>
                      </a:pPr>
                      <a:r>
                        <a:rPr lang="de-DE" sz="1800" b="0" u="none" strike="noStrike" dirty="0">
                          <a:solidFill>
                            <a:schemeClr val="dk1"/>
                          </a:solidFill>
                          <a:effectLst/>
                          <a:uFillTx/>
                          <a:latin typeface="Calibri"/>
                          <a:ea typeface="Calibri"/>
                        </a:rPr>
                        <a:t>Strukturen</a:t>
                      </a:r>
                      <a:endParaRPr lang="de-DE" sz="1800" b="0" u="none" strike="noStrike" dirty="0">
                        <a:solidFill>
                          <a:srgbClr val="000000"/>
                        </a:solidFill>
                        <a:effectLst/>
                        <a:uFillTx/>
                        <a:latin typeface="Calibri"/>
                      </a:endParaRPr>
                    </a:p>
                    <a:p>
                      <a:pPr defTabSz="685800">
                        <a:lnSpc>
                          <a:spcPct val="100000"/>
                        </a:lnSpc>
                        <a:tabLst>
                          <a:tab pos="0" algn="l"/>
                        </a:tabLst>
                      </a:pPr>
                      <a:r>
                        <a:rPr lang="de-DE" sz="1800" b="0" u="none" strike="noStrike" dirty="0">
                          <a:solidFill>
                            <a:schemeClr val="dk1"/>
                          </a:solidFill>
                          <a:effectLst/>
                          <a:uFillTx/>
                          <a:latin typeface="Calibri"/>
                          <a:ea typeface="Calibri"/>
                        </a:rPr>
                        <a:t>Bauliche und digitale Infrastruktur</a:t>
                      </a:r>
                      <a:endParaRPr lang="de-DE" sz="1800" b="0" u="none" strike="noStrike" dirty="0">
                        <a:solidFill>
                          <a:srgbClr val="000000"/>
                        </a:solidFill>
                        <a:effectLst/>
                        <a:uFillTx/>
                        <a:latin typeface="Calibri"/>
                      </a:endParaRPr>
                    </a:p>
                    <a:p>
                      <a:pPr defTabSz="685800">
                        <a:lnSpc>
                          <a:spcPct val="100000"/>
                        </a:lnSpc>
                        <a:tabLst>
                          <a:tab pos="0" algn="l"/>
                        </a:tabLst>
                      </a:pPr>
                      <a:r>
                        <a:rPr lang="de-DE" sz="1800" b="0" u="none" strike="noStrike" dirty="0">
                          <a:solidFill>
                            <a:schemeClr val="dk1"/>
                          </a:solidFill>
                          <a:effectLst/>
                          <a:uFillTx/>
                          <a:latin typeface="Calibri"/>
                          <a:ea typeface="Calibri"/>
                        </a:rPr>
                        <a:t>Beratung &amp; Schulung von Lehrenden und Studierenden</a:t>
                      </a:r>
                      <a:endParaRPr lang="de-DE" sz="1800" b="0" u="none" strike="noStrike" dirty="0">
                        <a:solidFill>
                          <a:srgbClr val="000000"/>
                        </a:solidFill>
                        <a:effectLst/>
                        <a:uFillTx/>
                        <a:latin typeface="Calibri"/>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3">
                        <a:tint val="40000"/>
                      </a:schemeClr>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PlaceHolder 1"/>
          <p:cNvSpPr>
            <a:spLocks noGrp="1"/>
          </p:cNvSpPr>
          <p:nvPr>
            <p:ph type="title"/>
          </p:nvPr>
        </p:nvSpPr>
        <p:spPr>
          <a:xfrm>
            <a:off x="622440" y="1065240"/>
            <a:ext cx="10842120" cy="987480"/>
          </a:xfrm>
          <a:prstGeom prst="rect">
            <a:avLst/>
          </a:prstGeom>
          <a:noFill/>
          <a:ln w="0">
            <a:noFill/>
          </a:ln>
        </p:spPr>
        <p:txBody>
          <a:bodyPr lIns="91440" tIns="45720" rIns="91440" bIns="45720" numCol="1" spcCol="0" anchor="ctr">
            <a:noAutofit/>
          </a:bodyPr>
          <a:lstStyle>
            <a:lvl1pPr indent="0" defTabSz="914400">
              <a:lnSpc>
                <a:spcPct val="100000"/>
              </a:lnSpc>
              <a:buNone/>
              <a:tabLst>
                <a:tab pos="0" algn="l"/>
              </a:tabLst>
              <a:defRPr lang="de-DE" sz="2800" b="1" u="none" strike="noStrike">
                <a:solidFill>
                  <a:srgbClr val="294466"/>
                </a:solidFill>
                <a:effectLst/>
                <a:uFillTx/>
                <a:latin typeface="Calibri"/>
                <a:ea typeface="Calibri"/>
              </a:defRPr>
            </a:lvl1pPr>
          </a:lstStyle>
          <a:p>
            <a:pPr indent="0" defTabSz="914400">
              <a:lnSpc>
                <a:spcPct val="100000"/>
              </a:lnSpc>
              <a:buNone/>
              <a:tabLst>
                <a:tab pos="0" algn="l"/>
              </a:tabLst>
            </a:pPr>
            <a:r>
              <a:rPr lang="de-DE" sz="2800" b="1" u="none" strike="noStrike">
                <a:solidFill>
                  <a:srgbClr val="294466"/>
                </a:solidFill>
                <a:effectLst/>
                <a:uFillTx/>
                <a:latin typeface="Calibri"/>
                <a:ea typeface="Calibri"/>
              </a:rPr>
              <a:t>Good Practices für barrierefreie digitale Prüfungen</a:t>
            </a:r>
            <a:endParaRPr lang="de-DE" sz="2800" b="1" u="none" strike="noStrike">
              <a:solidFill>
                <a:srgbClr val="294466"/>
              </a:solidFill>
              <a:effectLst/>
              <a:uFillTx/>
              <a:latin typeface="Calibri"/>
            </a:endParaRPr>
          </a:p>
        </p:txBody>
      </p:sp>
      <p:sp>
        <p:nvSpPr>
          <p:cNvPr id="163" name="PlaceHolder 2"/>
          <p:cNvSpPr>
            <a:spLocks noGrp="1"/>
          </p:cNvSpPr>
          <p:nvPr>
            <p:ph/>
          </p:nvPr>
        </p:nvSpPr>
        <p:spPr>
          <a:xfrm>
            <a:off x="622440" y="2133720"/>
            <a:ext cx="10842120" cy="3961080"/>
          </a:xfrm>
          <a:prstGeom prst="rect">
            <a:avLst/>
          </a:prstGeom>
          <a:noFill/>
          <a:ln w="0">
            <a:noFill/>
          </a:ln>
        </p:spPr>
        <p:txBody>
          <a:bodyPr lIns="91440" tIns="45720" rIns="91440" bIns="45720" numCol="1" spcCol="0" anchor="t">
            <a:noAutofit/>
          </a:bodyPr>
          <a:lstStyle>
            <a:lvl1pPr marL="257040" indent="-257040" defTabSz="914400">
              <a:lnSpc>
                <a:spcPct val="100000"/>
              </a:lnSpc>
              <a:spcBef>
                <a:spcPts val="1001"/>
              </a:spcBef>
              <a:buClr>
                <a:srgbClr val="99CC00"/>
              </a:buClr>
              <a:buFont typeface="Wingdings" charset="2"/>
              <a:buChar char=""/>
              <a:defRPr lang="de-DE" sz="2800" b="0" u="none" strike="noStrike">
                <a:solidFill>
                  <a:schemeClr val="dk1"/>
                </a:solidFill>
                <a:effectLst/>
                <a:uFillTx/>
                <a:latin typeface="Calibri"/>
                <a:ea typeface="Calibri"/>
              </a:defRPr>
            </a:lvl1pPr>
            <a:lvl2pPr marL="557280" lvl="1" indent="-214200" defTabSz="914400">
              <a:lnSpc>
                <a:spcPct val="100000"/>
              </a:lnSpc>
              <a:spcBef>
                <a:spcPts val="499"/>
              </a:spcBef>
              <a:buClr>
                <a:srgbClr val="99CC00"/>
              </a:buClr>
              <a:buFont typeface="Wingdings" charset="2"/>
              <a:buChar char=""/>
              <a:defRPr lang="de-DE" sz="1800" b="0" u="none" strike="noStrike">
                <a:solidFill>
                  <a:schemeClr val="dk1"/>
                </a:solidFill>
                <a:effectLst/>
                <a:uFillTx/>
                <a:latin typeface="Calibri"/>
                <a:ea typeface="Calibri"/>
              </a:defRPr>
            </a:lvl2pPr>
            <a:lvl3pPr marL="857160" lvl="2" indent="-171360" defTabSz="914400">
              <a:lnSpc>
                <a:spcPct val="100000"/>
              </a:lnSpc>
              <a:spcBef>
                <a:spcPts val="499"/>
              </a:spcBef>
              <a:buClr>
                <a:srgbClr val="99CC00"/>
              </a:buClr>
              <a:buFont typeface="Wingdings" charset="2"/>
              <a:buChar char=""/>
              <a:defRPr lang="de-DE" sz="1400" b="0" u="none" strike="noStrike">
                <a:solidFill>
                  <a:schemeClr val="dk1"/>
                </a:solidFill>
                <a:effectLst/>
                <a:uFillTx/>
                <a:latin typeface="Calibri"/>
                <a:ea typeface="Calibri"/>
              </a:defRPr>
            </a:lvl3pPr>
            <a:lvl4pPr marL="1200240" lvl="3" indent="-171360" defTabSz="914400">
              <a:lnSpc>
                <a:spcPct val="100000"/>
              </a:lnSpc>
              <a:spcBef>
                <a:spcPts val="499"/>
              </a:spcBef>
              <a:buClr>
                <a:srgbClr val="99CC00"/>
              </a:buClr>
              <a:buFont typeface="Wingdings" charset="2"/>
              <a:buChar char=""/>
              <a:defRPr lang="de-DE" sz="1400" b="0" u="none" strike="noStrike">
                <a:solidFill>
                  <a:schemeClr val="dk1"/>
                </a:solidFill>
                <a:effectLst/>
                <a:uFillTx/>
                <a:latin typeface="Calibri"/>
                <a:ea typeface="Calibri"/>
              </a:defRPr>
            </a:lvl4pPr>
            <a:lvl5pPr marL="1542960" lvl="4" indent="-171360" defTabSz="914400">
              <a:lnSpc>
                <a:spcPct val="100000"/>
              </a:lnSpc>
              <a:spcBef>
                <a:spcPts val="499"/>
              </a:spcBef>
              <a:buClr>
                <a:srgbClr val="99CC00"/>
              </a:buClr>
              <a:buFont typeface="Wingdings" charset="2"/>
              <a:buChar char=""/>
              <a:defRPr lang="de-DE" sz="1400" b="0" u="none" strike="noStrike">
                <a:solidFill>
                  <a:schemeClr val="dk1"/>
                </a:solidFill>
                <a:effectLst/>
                <a:uFillTx/>
                <a:latin typeface="Calibri"/>
                <a:ea typeface="Calibri"/>
              </a:defRPr>
            </a:lvl5pPr>
          </a:lstStyle>
          <a:p>
            <a:pPr marL="257040" indent="0" defTabSz="914400">
              <a:lnSpc>
                <a:spcPct val="100000"/>
              </a:lnSpc>
              <a:buNone/>
              <a:tabLst>
                <a:tab pos="0" algn="l"/>
              </a:tabLst>
            </a:pPr>
            <a:r>
              <a:rPr lang="de-DE" sz="2200" b="1" u="none" strike="noStrike" dirty="0">
                <a:solidFill>
                  <a:srgbClr val="000000"/>
                </a:solidFill>
                <a:effectLst/>
                <a:uFillTx/>
                <a:latin typeface="Calibri"/>
                <a:ea typeface="Calibri"/>
              </a:rPr>
              <a:t>Zu Beginn des Semesters</a:t>
            </a:r>
            <a:endParaRPr lang="de-DE" sz="2200" b="1" u="none" strike="noStrike" dirty="0">
              <a:solidFill>
                <a:schemeClr val="dk1"/>
              </a:solidFill>
              <a:effectLst/>
              <a:uFillTx/>
              <a:latin typeface="Calibri"/>
            </a:endParaRPr>
          </a:p>
          <a:p>
            <a:pPr marL="257040" indent="-257040" defTabSz="914400">
              <a:lnSpc>
                <a:spcPct val="100000"/>
              </a:lnSpc>
              <a:spcBef>
                <a:spcPts val="0"/>
              </a:spcBef>
              <a:buClr>
                <a:srgbClr val="99CC00"/>
              </a:buClr>
              <a:buFont typeface="Wingdings" charset="2"/>
              <a:buChar char=""/>
              <a:tabLst>
                <a:tab pos="0" algn="l"/>
              </a:tabLst>
            </a:pPr>
            <a:r>
              <a:rPr lang="de-DE" sz="2000" b="0" u="none" strike="noStrike" dirty="0">
                <a:solidFill>
                  <a:srgbClr val="000000"/>
                </a:solidFill>
                <a:effectLst/>
                <a:uFillTx/>
                <a:latin typeface="Calibri"/>
                <a:ea typeface="Calibri"/>
              </a:rPr>
              <a:t>Offenheit für individuelle Bedarfe zeigen</a:t>
            </a:r>
            <a:endParaRPr lang="de-DE" sz="2000" b="0" u="none" strike="noStrike" dirty="0">
              <a:solidFill>
                <a:schemeClr val="dk1"/>
              </a:solidFill>
              <a:effectLst/>
              <a:uFillTx/>
              <a:latin typeface="Calibri"/>
            </a:endParaRPr>
          </a:p>
          <a:p>
            <a:pPr marL="257040" indent="-257040" defTabSz="914400">
              <a:lnSpc>
                <a:spcPct val="100000"/>
              </a:lnSpc>
              <a:spcBef>
                <a:spcPts val="0"/>
              </a:spcBef>
              <a:buClr>
                <a:srgbClr val="99CC00"/>
              </a:buClr>
              <a:buFont typeface="Wingdings" charset="2"/>
              <a:buChar char=""/>
              <a:tabLst>
                <a:tab pos="0" algn="l"/>
              </a:tabLst>
            </a:pPr>
            <a:r>
              <a:rPr lang="de-DE" sz="2000" b="0" u="none" strike="noStrike" dirty="0">
                <a:solidFill>
                  <a:srgbClr val="000000"/>
                </a:solidFill>
                <a:effectLst/>
                <a:uFillTx/>
                <a:latin typeface="Calibri"/>
                <a:ea typeface="Calibri"/>
              </a:rPr>
              <a:t>Studierende frühzeitig auf Nachteilsausgleichs-Antrag hinweisen</a:t>
            </a:r>
            <a:endParaRPr lang="de-DE" sz="2000" b="0" u="none" strike="noStrike" dirty="0">
              <a:solidFill>
                <a:schemeClr val="dk1"/>
              </a:solidFill>
              <a:effectLst/>
              <a:uFillTx/>
              <a:latin typeface="Calibri"/>
            </a:endParaRPr>
          </a:p>
          <a:p>
            <a:pPr marL="257040" indent="0" defTabSz="914400">
              <a:lnSpc>
                <a:spcPct val="100000"/>
              </a:lnSpc>
              <a:buNone/>
              <a:tabLst>
                <a:tab pos="0" algn="l"/>
              </a:tabLst>
            </a:pPr>
            <a:r>
              <a:rPr lang="de-DE" sz="2200" b="1" u="none" strike="noStrike" dirty="0">
                <a:solidFill>
                  <a:srgbClr val="000000"/>
                </a:solidFill>
                <a:effectLst/>
                <a:uFillTx/>
                <a:latin typeface="Calibri"/>
                <a:ea typeface="Calibri"/>
              </a:rPr>
              <a:t>Während des Semesters</a:t>
            </a:r>
            <a:endParaRPr lang="de-DE" sz="2200" b="1" u="none" strike="noStrike" dirty="0">
              <a:solidFill>
                <a:schemeClr val="dk1"/>
              </a:solidFill>
              <a:effectLst/>
              <a:uFillTx/>
              <a:latin typeface="Calibri"/>
            </a:endParaRPr>
          </a:p>
          <a:p>
            <a:pPr marL="257040" indent="-257040" defTabSz="914400">
              <a:lnSpc>
                <a:spcPct val="100000"/>
              </a:lnSpc>
              <a:spcBef>
                <a:spcPts val="0"/>
              </a:spcBef>
              <a:buClr>
                <a:srgbClr val="99CC00"/>
              </a:buClr>
              <a:buFont typeface="Wingdings" charset="2"/>
              <a:buChar char=""/>
              <a:tabLst>
                <a:tab pos="0" algn="l"/>
              </a:tabLst>
            </a:pPr>
            <a:r>
              <a:rPr lang="de-DE" sz="2000" b="0" u="none" strike="noStrike" dirty="0">
                <a:solidFill>
                  <a:srgbClr val="000000"/>
                </a:solidFill>
                <a:effectLst/>
                <a:uFillTx/>
                <a:latin typeface="Calibri"/>
                <a:ea typeface="Calibri"/>
              </a:rPr>
              <a:t> Präsentationen &amp; Lernmaterialien rechtzeitig digital zur Verfügung stellen</a:t>
            </a:r>
            <a:endParaRPr lang="de-DE" sz="2000" b="0" u="none" strike="noStrike" dirty="0">
              <a:solidFill>
                <a:schemeClr val="dk1"/>
              </a:solidFill>
              <a:effectLst/>
              <a:uFillTx/>
              <a:latin typeface="Calibri"/>
            </a:endParaRPr>
          </a:p>
          <a:p>
            <a:pPr marL="257040" indent="0" defTabSz="914400">
              <a:lnSpc>
                <a:spcPct val="100000"/>
              </a:lnSpc>
              <a:buNone/>
              <a:tabLst>
                <a:tab pos="0" algn="l"/>
              </a:tabLst>
            </a:pPr>
            <a:r>
              <a:rPr lang="de-DE" sz="2200" b="1" u="none" strike="noStrike" dirty="0">
                <a:solidFill>
                  <a:srgbClr val="000000"/>
                </a:solidFill>
                <a:effectLst/>
                <a:uFillTx/>
                <a:latin typeface="Calibri"/>
                <a:ea typeface="Calibri"/>
              </a:rPr>
              <a:t>Zur Prüfung</a:t>
            </a:r>
            <a:endParaRPr lang="de-DE" sz="2200" b="1" u="none" strike="noStrike" dirty="0">
              <a:solidFill>
                <a:schemeClr val="dk1"/>
              </a:solidFill>
              <a:effectLst/>
              <a:uFillTx/>
              <a:latin typeface="Calibri"/>
            </a:endParaRPr>
          </a:p>
          <a:p>
            <a:pPr marL="257040" indent="-257040" defTabSz="914400">
              <a:lnSpc>
                <a:spcPct val="100000"/>
              </a:lnSpc>
              <a:spcBef>
                <a:spcPts val="0"/>
              </a:spcBef>
              <a:buClr>
                <a:srgbClr val="99CC00"/>
              </a:buClr>
              <a:buFont typeface="Wingdings" charset="2"/>
              <a:buChar char=""/>
              <a:tabLst>
                <a:tab pos="0" algn="l"/>
              </a:tabLst>
            </a:pPr>
            <a:r>
              <a:rPr lang="de-DE" sz="2000" b="0" u="none" strike="noStrike" dirty="0">
                <a:solidFill>
                  <a:srgbClr val="000000"/>
                </a:solidFill>
                <a:effectLst/>
                <a:uFillTx/>
                <a:latin typeface="Calibri"/>
                <a:ea typeface="Calibri"/>
              </a:rPr>
              <a:t>Prüfungstermin, An-/Abmeldefristen, Einsichtnahme und Nachholtermin kommunizieren</a:t>
            </a:r>
            <a:endParaRPr lang="de-DE" sz="2000" b="0" u="none" strike="noStrike" dirty="0">
              <a:solidFill>
                <a:schemeClr val="dk1"/>
              </a:solidFill>
              <a:effectLst/>
              <a:uFillTx/>
              <a:latin typeface="Calibri"/>
            </a:endParaRPr>
          </a:p>
          <a:p>
            <a:pPr marL="257040" indent="-257040" defTabSz="914400">
              <a:lnSpc>
                <a:spcPct val="100000"/>
              </a:lnSpc>
              <a:spcBef>
                <a:spcPts val="0"/>
              </a:spcBef>
              <a:buClr>
                <a:srgbClr val="99CC00"/>
              </a:buClr>
              <a:buFont typeface="Wingdings" charset="2"/>
              <a:buChar char=""/>
              <a:tabLst>
                <a:tab pos="0" algn="l"/>
              </a:tabLst>
            </a:pPr>
            <a:r>
              <a:rPr lang="de-DE" sz="2000" b="0" u="none" strike="noStrike" dirty="0">
                <a:solidFill>
                  <a:srgbClr val="000000"/>
                </a:solidFill>
                <a:effectLst/>
                <a:uFillTx/>
                <a:latin typeface="Calibri"/>
                <a:ea typeface="Calibri"/>
              </a:rPr>
              <a:t>Prüfungsanforderungen &amp; Bewertungssystem kommunizieren</a:t>
            </a:r>
            <a:endParaRPr lang="de-DE" sz="2000" b="0" u="none" strike="noStrike" dirty="0">
              <a:solidFill>
                <a:schemeClr val="dk1"/>
              </a:solidFill>
              <a:effectLst/>
              <a:uFillTx/>
              <a:latin typeface="Calibri"/>
            </a:endParaRPr>
          </a:p>
          <a:p>
            <a:pPr marL="257040" indent="-257040" defTabSz="914400">
              <a:lnSpc>
                <a:spcPct val="100000"/>
              </a:lnSpc>
              <a:spcBef>
                <a:spcPts val="0"/>
              </a:spcBef>
              <a:buClr>
                <a:srgbClr val="99CC00"/>
              </a:buClr>
              <a:buFont typeface="Wingdings" charset="2"/>
              <a:buChar char=""/>
              <a:tabLst>
                <a:tab pos="0" algn="l"/>
              </a:tabLst>
            </a:pPr>
            <a:r>
              <a:rPr lang="de-DE" sz="2000" b="0" u="none" strike="noStrike" dirty="0">
                <a:solidFill>
                  <a:srgbClr val="000000"/>
                </a:solidFill>
                <a:effectLst/>
                <a:uFillTx/>
                <a:latin typeface="Calibri"/>
                <a:ea typeface="Calibri"/>
              </a:rPr>
              <a:t>Prüfungsaufgaben chancengleich gestalten</a:t>
            </a:r>
            <a:endParaRPr lang="de-DE" sz="2000" b="0" u="none" strike="noStrike" dirty="0">
              <a:solidFill>
                <a:schemeClr val="dk1"/>
              </a:solidFill>
              <a:effectLst/>
              <a:uFillTx/>
              <a:latin typeface="Calibri"/>
            </a:endParaRPr>
          </a:p>
          <a:p>
            <a:pPr marL="657360" lvl="2" indent="-257040" defTabSz="914400">
              <a:lnSpc>
                <a:spcPct val="100000"/>
              </a:lnSpc>
              <a:spcBef>
                <a:spcPts val="0"/>
              </a:spcBef>
              <a:buClr>
                <a:srgbClr val="99CC00"/>
              </a:buClr>
              <a:buFont typeface="Wingdings" charset="2"/>
              <a:buChar char=""/>
              <a:tabLst>
                <a:tab pos="0" algn="l"/>
              </a:tabLst>
            </a:pPr>
            <a:r>
              <a:rPr lang="de-DE" sz="1850" b="0" u="none" strike="noStrike" dirty="0">
                <a:solidFill>
                  <a:srgbClr val="000000"/>
                </a:solidFill>
                <a:effectLst/>
                <a:uFillTx/>
                <a:latin typeface="Calibri"/>
                <a:ea typeface="Calibri"/>
              </a:rPr>
              <a:t>Auswahl barrierefreier Fragetypen (=&gt; Testergebnisse des Kompetenzzentrums)</a:t>
            </a:r>
            <a:endParaRPr lang="de-DE" sz="1850" b="0" u="none" strike="noStrike" dirty="0">
              <a:solidFill>
                <a:schemeClr val="dk1"/>
              </a:solidFill>
              <a:effectLst/>
              <a:uFillTx/>
              <a:latin typeface="Calibri"/>
            </a:endParaRPr>
          </a:p>
          <a:p>
            <a:pPr marL="657360" lvl="2" indent="-257040" defTabSz="914400">
              <a:lnSpc>
                <a:spcPct val="100000"/>
              </a:lnSpc>
              <a:spcBef>
                <a:spcPts val="0"/>
              </a:spcBef>
              <a:buClr>
                <a:srgbClr val="99CC00"/>
              </a:buClr>
              <a:buFont typeface="Wingdings" charset="2"/>
              <a:buChar char=""/>
              <a:tabLst>
                <a:tab pos="0" algn="l"/>
              </a:tabLst>
            </a:pPr>
            <a:r>
              <a:rPr lang="de-DE" sz="1850" b="0" u="none" strike="noStrike" dirty="0">
                <a:solidFill>
                  <a:srgbClr val="000000"/>
                </a:solidFill>
                <a:effectLst/>
                <a:uFillTx/>
                <a:latin typeface="Calibri"/>
                <a:ea typeface="Calibri"/>
              </a:rPr>
              <a:t>Klare und verständliche Frageformulierungen</a:t>
            </a:r>
            <a:endParaRPr lang="de-DE" sz="1850" b="0" u="none" strike="noStrike" dirty="0">
              <a:solidFill>
                <a:schemeClr val="dk1"/>
              </a:solidFill>
              <a:effectLst/>
              <a:uFillTx/>
              <a:latin typeface="Calibri"/>
            </a:endParaRPr>
          </a:p>
          <a:p>
            <a:pPr marL="657360" lvl="2" indent="-257040" defTabSz="914400">
              <a:lnSpc>
                <a:spcPct val="100000"/>
              </a:lnSpc>
              <a:spcBef>
                <a:spcPts val="0"/>
              </a:spcBef>
              <a:buClr>
                <a:srgbClr val="99CC00"/>
              </a:buClr>
              <a:buFont typeface="Wingdings" charset="2"/>
              <a:buChar char=""/>
              <a:tabLst>
                <a:tab pos="0" algn="l"/>
              </a:tabLst>
            </a:pPr>
            <a:r>
              <a:rPr lang="de-DE" sz="1850" b="0" u="none" strike="noStrike" dirty="0">
                <a:solidFill>
                  <a:srgbClr val="000000"/>
                </a:solidFill>
                <a:effectLst/>
                <a:uFillTx/>
                <a:latin typeface="Calibri"/>
                <a:ea typeface="Calibri"/>
              </a:rPr>
              <a:t>Bearbeitungsreihenfolge möglichst freigeben</a:t>
            </a:r>
            <a:endParaRPr lang="de-DE" sz="1850" b="0" u="none" strike="noStrike" dirty="0">
              <a:solidFill>
                <a:schemeClr val="dk1"/>
              </a:solidFill>
              <a:effectLst/>
              <a:uFillTx/>
              <a:latin typeface="Calibri"/>
            </a:endParaRPr>
          </a:p>
          <a:p>
            <a:pPr marL="657360" lvl="2" indent="-257040" defTabSz="914400">
              <a:lnSpc>
                <a:spcPct val="100000"/>
              </a:lnSpc>
              <a:spcBef>
                <a:spcPts val="0"/>
              </a:spcBef>
              <a:buClr>
                <a:srgbClr val="99CC00"/>
              </a:buClr>
              <a:buFont typeface="Wingdings" charset="2"/>
              <a:buChar char=""/>
              <a:tabLst>
                <a:tab pos="0" algn="l"/>
              </a:tabLst>
            </a:pPr>
            <a:r>
              <a:rPr lang="de-DE" sz="1850" b="0" u="none" strike="noStrike" dirty="0">
                <a:solidFill>
                  <a:srgbClr val="000000"/>
                </a:solidFill>
                <a:effectLst/>
                <a:uFillTx/>
                <a:latin typeface="Calibri"/>
                <a:ea typeface="Calibri"/>
              </a:rPr>
              <a:t>Angebot einer Probeprüfung auf der Prüfungsplattform</a:t>
            </a:r>
            <a:endParaRPr lang="de-DE" sz="1850" b="0" u="none" strike="noStrike" dirty="0">
              <a:solidFill>
                <a:schemeClr val="dk1"/>
              </a:solidFill>
              <a:effectLst/>
              <a:uFillTx/>
              <a:latin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PlaceHolder 1"/>
          <p:cNvSpPr>
            <a:spLocks noGrp="1"/>
          </p:cNvSpPr>
          <p:nvPr>
            <p:ph type="title"/>
          </p:nvPr>
        </p:nvSpPr>
        <p:spPr>
          <a:xfrm>
            <a:off x="622440" y="1065240"/>
            <a:ext cx="10842120" cy="987480"/>
          </a:xfrm>
          <a:prstGeom prst="rect">
            <a:avLst/>
          </a:prstGeom>
          <a:noFill/>
          <a:ln w="0">
            <a:noFill/>
          </a:ln>
        </p:spPr>
        <p:txBody>
          <a:bodyPr lIns="91440" tIns="45720" rIns="91440" bIns="45720" numCol="1" spcCol="0" anchor="ctr">
            <a:noAutofit/>
          </a:bodyPr>
          <a:lstStyle>
            <a:lvl1pPr indent="0" defTabSz="914400">
              <a:lnSpc>
                <a:spcPct val="100000"/>
              </a:lnSpc>
              <a:buNone/>
              <a:tabLst>
                <a:tab pos="0" algn="l"/>
              </a:tabLst>
              <a:defRPr lang="de-DE" sz="2800" b="1" u="none" strike="noStrike">
                <a:solidFill>
                  <a:srgbClr val="294466"/>
                </a:solidFill>
                <a:effectLst/>
                <a:uFillTx/>
                <a:latin typeface="Calibri"/>
                <a:ea typeface="Calibri"/>
              </a:defRPr>
            </a:lvl1pPr>
          </a:lstStyle>
          <a:p>
            <a:pPr indent="0" defTabSz="914400">
              <a:lnSpc>
                <a:spcPct val="100000"/>
              </a:lnSpc>
              <a:buNone/>
              <a:tabLst>
                <a:tab pos="0" algn="l"/>
              </a:tabLst>
            </a:pPr>
            <a:r>
              <a:rPr lang="de-DE" sz="2800" b="1" u="none" strike="noStrike">
                <a:solidFill>
                  <a:srgbClr val="294466"/>
                </a:solidFill>
                <a:effectLst/>
                <a:uFillTx/>
                <a:latin typeface="Calibri"/>
                <a:ea typeface="Calibri"/>
              </a:rPr>
              <a:t>Literatur</a:t>
            </a:r>
            <a:endParaRPr lang="de-DE" sz="2800" b="1" u="none" strike="noStrike">
              <a:solidFill>
                <a:srgbClr val="294466"/>
              </a:solidFill>
              <a:effectLst/>
              <a:uFillTx/>
              <a:latin typeface="Calibri"/>
            </a:endParaRPr>
          </a:p>
        </p:txBody>
      </p:sp>
      <p:sp>
        <p:nvSpPr>
          <p:cNvPr id="165" name="PlaceHolder 2"/>
          <p:cNvSpPr>
            <a:spLocks noGrp="1"/>
          </p:cNvSpPr>
          <p:nvPr>
            <p:ph/>
          </p:nvPr>
        </p:nvSpPr>
        <p:spPr>
          <a:xfrm>
            <a:off x="622440" y="2133720"/>
            <a:ext cx="10842120" cy="3961080"/>
          </a:xfrm>
          <a:prstGeom prst="rect">
            <a:avLst/>
          </a:prstGeom>
          <a:noFill/>
          <a:ln w="0">
            <a:noFill/>
          </a:ln>
        </p:spPr>
        <p:txBody>
          <a:bodyPr lIns="91440" tIns="45720" rIns="91440" bIns="45720" numCol="1" spcCol="0" anchor="t">
            <a:noAutofit/>
          </a:bodyPr>
          <a:lstStyle>
            <a:lvl1pPr marL="257040" indent="-257040" defTabSz="914400">
              <a:lnSpc>
                <a:spcPct val="100000"/>
              </a:lnSpc>
              <a:spcBef>
                <a:spcPts val="1001"/>
              </a:spcBef>
              <a:buClr>
                <a:srgbClr val="99CC00"/>
              </a:buClr>
              <a:buFont typeface="Wingdings" charset="2"/>
              <a:buChar char=""/>
              <a:defRPr lang="de-DE" sz="2800" b="0" u="none" strike="noStrike">
                <a:solidFill>
                  <a:schemeClr val="dk1"/>
                </a:solidFill>
                <a:effectLst/>
                <a:uFillTx/>
                <a:latin typeface="Calibri"/>
                <a:ea typeface="Calibri"/>
              </a:defRPr>
            </a:lvl1pPr>
            <a:lvl2pPr marL="557280" lvl="1" indent="-214200" defTabSz="914400">
              <a:lnSpc>
                <a:spcPct val="100000"/>
              </a:lnSpc>
              <a:spcBef>
                <a:spcPts val="499"/>
              </a:spcBef>
              <a:buClr>
                <a:srgbClr val="99CC00"/>
              </a:buClr>
              <a:buFont typeface="Wingdings" charset="2"/>
              <a:buChar char=""/>
              <a:defRPr lang="de-DE" sz="1800" b="0" u="none" strike="noStrike">
                <a:solidFill>
                  <a:schemeClr val="dk1"/>
                </a:solidFill>
                <a:effectLst/>
                <a:uFillTx/>
                <a:latin typeface="Calibri"/>
                <a:ea typeface="Calibri"/>
              </a:defRPr>
            </a:lvl2pPr>
            <a:lvl3pPr marL="857160" lvl="2" indent="-171360" defTabSz="914400">
              <a:lnSpc>
                <a:spcPct val="100000"/>
              </a:lnSpc>
              <a:spcBef>
                <a:spcPts val="499"/>
              </a:spcBef>
              <a:buClr>
                <a:srgbClr val="99CC00"/>
              </a:buClr>
              <a:buFont typeface="Wingdings" charset="2"/>
              <a:buChar char=""/>
              <a:defRPr lang="de-DE" sz="1400" b="0" u="none" strike="noStrike">
                <a:solidFill>
                  <a:schemeClr val="dk1"/>
                </a:solidFill>
                <a:effectLst/>
                <a:uFillTx/>
                <a:latin typeface="Calibri"/>
                <a:ea typeface="Calibri"/>
              </a:defRPr>
            </a:lvl3pPr>
            <a:lvl4pPr marL="1200240" lvl="3" indent="-171360" defTabSz="914400">
              <a:lnSpc>
                <a:spcPct val="100000"/>
              </a:lnSpc>
              <a:spcBef>
                <a:spcPts val="499"/>
              </a:spcBef>
              <a:buClr>
                <a:srgbClr val="99CC00"/>
              </a:buClr>
              <a:buFont typeface="Wingdings" charset="2"/>
              <a:buChar char=""/>
              <a:defRPr lang="de-DE" sz="1400" b="0" u="none" strike="noStrike">
                <a:solidFill>
                  <a:schemeClr val="dk1"/>
                </a:solidFill>
                <a:effectLst/>
                <a:uFillTx/>
                <a:latin typeface="Calibri"/>
                <a:ea typeface="Calibri"/>
              </a:defRPr>
            </a:lvl4pPr>
            <a:lvl5pPr marL="1542960" lvl="4" indent="-171360" defTabSz="914400">
              <a:lnSpc>
                <a:spcPct val="100000"/>
              </a:lnSpc>
              <a:spcBef>
                <a:spcPts val="499"/>
              </a:spcBef>
              <a:buClr>
                <a:srgbClr val="99CC00"/>
              </a:buClr>
              <a:buFont typeface="Wingdings" charset="2"/>
              <a:buChar char=""/>
              <a:defRPr lang="de-DE" sz="1400" b="0" u="none" strike="noStrike">
                <a:solidFill>
                  <a:schemeClr val="dk1"/>
                </a:solidFill>
                <a:effectLst/>
                <a:uFillTx/>
                <a:latin typeface="Calibri"/>
                <a:ea typeface="Calibri"/>
              </a:defRPr>
            </a:lvl5pPr>
          </a:lstStyle>
          <a:p>
            <a:pPr marL="257040" indent="-257040" defTabSz="914400">
              <a:lnSpc>
                <a:spcPct val="100000"/>
              </a:lnSpc>
              <a:buClr>
                <a:srgbClr val="99CC00"/>
              </a:buClr>
              <a:buFont typeface="Wingdings" charset="2"/>
              <a:buChar char=""/>
            </a:pPr>
            <a:r>
              <a:rPr lang="de-DE" sz="1600" b="0" u="none" strike="noStrike" dirty="0">
                <a:solidFill>
                  <a:srgbClr val="000000"/>
                </a:solidFill>
                <a:effectLst/>
                <a:uFillTx/>
                <a:latin typeface="Calibri"/>
                <a:ea typeface="Calibri"/>
              </a:rPr>
              <a:t>Bender, Carsten, Drolshagen, Birgit &amp; Haage, Anne (2024). Lösungsraum für Teilhabe an Bildung. Ein Rahmenkonzept zur Realisierung von gleichberechtigter Teilhabe an Hochschulbildung. In: Vanessa </a:t>
            </a:r>
            <a:r>
              <a:rPr lang="de-DE" sz="1600" b="0" u="none" strike="noStrike" dirty="0" err="1">
                <a:solidFill>
                  <a:srgbClr val="000000"/>
                </a:solidFill>
                <a:effectLst/>
                <a:uFillTx/>
                <a:latin typeface="Calibri"/>
                <a:ea typeface="Calibri"/>
              </a:rPr>
              <a:t>Heitplatz</a:t>
            </a:r>
            <a:r>
              <a:rPr lang="de-DE" sz="1600" b="0" u="none" strike="noStrike" dirty="0">
                <a:solidFill>
                  <a:srgbClr val="000000"/>
                </a:solidFill>
                <a:effectLst/>
                <a:uFillTx/>
                <a:latin typeface="Calibri"/>
                <a:ea typeface="Calibri"/>
              </a:rPr>
              <a:t> &amp; Leevke Wilkens (Hrsg.). Die Rehabilitationstechnologie im Wandel: Eine Mensch-Technik-Umwelt Betrachtung, 404-414. Dortmund: Eldorado.</a:t>
            </a:r>
            <a:endParaRPr lang="de-DE" sz="1600" b="0" u="none" strike="noStrike" dirty="0">
              <a:solidFill>
                <a:schemeClr val="dk1"/>
              </a:solidFill>
              <a:effectLst/>
              <a:uFillTx/>
              <a:latin typeface="Calibri"/>
            </a:endParaRPr>
          </a:p>
          <a:p>
            <a:pPr marL="257040" indent="-257040" defTabSz="914400">
              <a:lnSpc>
                <a:spcPct val="100000"/>
              </a:lnSpc>
              <a:buClr>
                <a:srgbClr val="99CC00"/>
              </a:buClr>
              <a:buFont typeface="Wingdings" charset="2"/>
              <a:buChar char=""/>
            </a:pPr>
            <a:r>
              <a:rPr lang="de-DE" sz="1600" b="0" u="none" strike="noStrike" dirty="0">
                <a:solidFill>
                  <a:schemeClr val="dk1"/>
                </a:solidFill>
                <a:effectLst/>
                <a:uFillTx/>
                <a:latin typeface="Calibri"/>
                <a:ea typeface="Calibri"/>
              </a:rPr>
              <a:t>BITV Selbsttest: </a:t>
            </a:r>
            <a:r>
              <a:rPr lang="de-DE" sz="1600" b="0" u="sng" strike="noStrike" dirty="0">
                <a:solidFill>
                  <a:srgbClr val="009999"/>
                </a:solidFill>
                <a:effectLst/>
                <a:uFillTx/>
                <a:latin typeface="Calibri"/>
                <a:ea typeface="Calibri"/>
                <a:hlinkClick r:id="rId3"/>
              </a:rPr>
              <a:t>https://bitvtest.de/pruefverfahren/bitv-20-web</a:t>
            </a:r>
            <a:endParaRPr lang="de-DE" sz="1600" b="0" u="none" strike="noStrike" dirty="0">
              <a:solidFill>
                <a:schemeClr val="dk1"/>
              </a:solidFill>
              <a:effectLst/>
              <a:uFillTx/>
              <a:latin typeface="Calibri"/>
            </a:endParaRPr>
          </a:p>
          <a:p>
            <a:pPr marL="257040" indent="-257040" defTabSz="914400">
              <a:lnSpc>
                <a:spcPct val="100000"/>
              </a:lnSpc>
              <a:buClr>
                <a:srgbClr val="99CC00"/>
              </a:buClr>
              <a:buFont typeface="Wingdings" charset="2"/>
              <a:buChar char=""/>
            </a:pPr>
            <a:r>
              <a:rPr lang="de-DE" sz="1600" b="0" u="none" strike="noStrike" dirty="0">
                <a:solidFill>
                  <a:srgbClr val="000000"/>
                </a:solidFill>
                <a:effectLst/>
                <a:uFillTx/>
                <a:latin typeface="Calibri"/>
                <a:ea typeface="Calibri"/>
              </a:rPr>
              <a:t>Bühler, Christian. (2016). „Barrierefreiheit und Assistive Technologien als Voraussetzung und Hilfe zur Inklusion.“ In Schwere Behinderung &amp; Inklusion: Facetten einer nicht ausgrenzenden Pädagogik, hrsg. von Tobias Bernasconi und Ursula Böing, 155–69. Oberhausen: Athena Verlag.</a:t>
            </a:r>
            <a:endParaRPr lang="de-DE" sz="1600" b="0" u="none" strike="noStrike" dirty="0">
              <a:solidFill>
                <a:schemeClr val="dk1"/>
              </a:solidFill>
              <a:effectLst/>
              <a:uFillTx/>
              <a:latin typeface="Calibri"/>
            </a:endParaRPr>
          </a:p>
          <a:p>
            <a:pPr marL="257040" indent="-257040" defTabSz="914400">
              <a:lnSpc>
                <a:spcPct val="100000"/>
              </a:lnSpc>
              <a:buClr>
                <a:srgbClr val="99CC00"/>
              </a:buClr>
              <a:buFont typeface="Wingdings" charset="2"/>
              <a:buChar char=""/>
            </a:pPr>
            <a:r>
              <a:rPr lang="de-DE" sz="1600" b="0" u="none" strike="noStrike" dirty="0">
                <a:solidFill>
                  <a:srgbClr val="000000"/>
                </a:solidFill>
                <a:effectLst/>
                <a:uFillTx/>
                <a:latin typeface="Calibri"/>
                <a:ea typeface="Calibri"/>
              </a:rPr>
              <a:t>Bundesministerium für Bildung und Forschung (BMBF) (2021). 22. Sozialerhebung des Deutschen Studentenwerks. Berlin:  </a:t>
            </a:r>
            <a:r>
              <a:rPr lang="de-DE" sz="1600" b="0" u="sng" strike="noStrike" dirty="0">
                <a:solidFill>
                  <a:schemeClr val="dk1"/>
                </a:solidFill>
                <a:effectLst/>
                <a:uFillTx/>
                <a:latin typeface="Calibri"/>
                <a:ea typeface="Calibri"/>
                <a:hlinkClick r:id="rId4"/>
              </a:rPr>
              <a:t>https://www.studierendenwerke.de/fileadmin/user_upload/Downloads/Hochschulpolitik/22._Sozialerhebung.pdf</a:t>
            </a:r>
            <a:endParaRPr lang="de-DE" sz="1600" b="0" u="none" strike="noStrike" dirty="0">
              <a:solidFill>
                <a:schemeClr val="dk1"/>
              </a:solidFill>
              <a:effectLst/>
              <a:uFillTx/>
              <a:latin typeface="Calibri"/>
            </a:endParaRPr>
          </a:p>
          <a:p>
            <a:pPr marL="257040" indent="-257040" defTabSz="914400">
              <a:lnSpc>
                <a:spcPct val="100000"/>
              </a:lnSpc>
              <a:buClr>
                <a:srgbClr val="99CC00"/>
              </a:buClr>
              <a:buFont typeface="Wingdings" charset="2"/>
              <a:buChar char=""/>
            </a:pPr>
            <a:r>
              <a:rPr lang="de-DE" sz="1600" b="0" u="none" strike="noStrike" dirty="0">
                <a:solidFill>
                  <a:srgbClr val="000000"/>
                </a:solidFill>
                <a:effectLst/>
                <a:uFillTx/>
                <a:latin typeface="Calibri"/>
                <a:ea typeface="Calibri"/>
              </a:rPr>
              <a:t>Deutsches Studierendenwerk (Hrsg.). (2023). best3 - beeinträchtigt studieren. Daten zur Situation von Studierenden mit Behinderung und chronischer Erkrankung. Berlin. https://www.studierendenwerke.de/beitrag/die-studierendenbefragung-in-deutschland-best3-studieren-mit-einer-gesundheitlichen-beeintraechtigung</a:t>
            </a:r>
            <a:endParaRPr lang="de-DE" sz="1600" b="0" u="none" strike="noStrike" dirty="0">
              <a:solidFill>
                <a:schemeClr val="dk1"/>
              </a:solidFill>
              <a:effectLst/>
              <a:uFillTx/>
              <a:latin typeface="Calibri"/>
            </a:endParaRPr>
          </a:p>
          <a:p>
            <a:pPr marL="257040" indent="-257040" defTabSz="914400">
              <a:lnSpc>
                <a:spcPct val="100000"/>
              </a:lnSpc>
              <a:buClr>
                <a:srgbClr val="99CC00"/>
              </a:buClr>
              <a:buFont typeface="Wingdings" charset="2"/>
              <a:buChar char=""/>
            </a:pPr>
            <a:r>
              <a:rPr lang="de-DE" sz="1600" b="0" u="none" strike="noStrike" dirty="0">
                <a:solidFill>
                  <a:schemeClr val="dk1"/>
                </a:solidFill>
                <a:effectLst/>
                <a:uFillTx/>
                <a:latin typeface="Calibri"/>
                <a:ea typeface="Calibri"/>
              </a:rPr>
              <a:t>Kompetenzzentrum digitale Barrierefreiheit (2024): https://barrierefreiheit.dh.nrw/tests/ergebnisse/</a:t>
            </a:r>
            <a:endParaRPr lang="de-DE" sz="1600" b="0" u="none" strike="noStrike" dirty="0">
              <a:solidFill>
                <a:schemeClr val="dk1"/>
              </a:solidFill>
              <a:effectLst/>
              <a:uFillTx/>
              <a:latin typeface="Calibri"/>
            </a:endParaRPr>
          </a:p>
          <a:p>
            <a:pPr marL="257040" indent="-257040" defTabSz="914400">
              <a:lnSpc>
                <a:spcPct val="100000"/>
              </a:lnSpc>
              <a:buClr>
                <a:srgbClr val="99CC00"/>
              </a:buClr>
              <a:buFont typeface="Wingdings" charset="2"/>
              <a:buChar char=""/>
            </a:pPr>
            <a:r>
              <a:rPr lang="de-DE" sz="1600" b="0" u="none" strike="noStrike" dirty="0" err="1">
                <a:solidFill>
                  <a:schemeClr val="dk1"/>
                </a:solidFill>
                <a:effectLst/>
                <a:uFillTx/>
                <a:latin typeface="Calibri"/>
                <a:ea typeface="Calibri"/>
              </a:rPr>
              <a:t>Fisseler</a:t>
            </a:r>
            <a:r>
              <a:rPr lang="de-DE" sz="1600" b="0" u="none" strike="noStrike" dirty="0">
                <a:solidFill>
                  <a:schemeClr val="dk1"/>
                </a:solidFill>
                <a:effectLst/>
                <a:uFillTx/>
                <a:latin typeface="Calibri"/>
                <a:ea typeface="Calibri"/>
              </a:rPr>
              <a:t>, B. (2025). Ergebnisbericht zur Barrierefreiheitsprüfung von Online-Klausuren mit Moodle. </a:t>
            </a:r>
            <a:r>
              <a:rPr lang="de-DE" sz="1600" b="0" u="none" strike="noStrike" dirty="0" err="1">
                <a:solidFill>
                  <a:schemeClr val="dk1"/>
                </a:solidFill>
                <a:effectLst/>
                <a:uFillTx/>
                <a:latin typeface="Calibri"/>
                <a:ea typeface="Calibri"/>
              </a:rPr>
              <a:t>FernUniversität</a:t>
            </a:r>
            <a:r>
              <a:rPr lang="de-DE" sz="1600" b="0" u="none" strike="noStrike" dirty="0">
                <a:solidFill>
                  <a:schemeClr val="dk1"/>
                </a:solidFill>
                <a:effectLst/>
                <a:uFillTx/>
                <a:latin typeface="Calibri"/>
                <a:ea typeface="Calibri"/>
              </a:rPr>
              <a:t> in Hagen. </a:t>
            </a:r>
            <a:r>
              <a:rPr lang="de-DE" sz="1600" b="0" u="sng" strike="noStrike" dirty="0">
                <a:solidFill>
                  <a:schemeClr val="dk1"/>
                </a:solidFill>
                <a:effectLst/>
                <a:uFillTx/>
                <a:latin typeface="Calibri"/>
                <a:ea typeface="Calibri"/>
                <a:hlinkClick r:id="rId5"/>
              </a:rPr>
              <a:t>https://doi.org/10.5281/zenodo.14865202.</a:t>
            </a:r>
            <a:endParaRPr lang="de-DE" sz="1600" b="0" u="none" strike="noStrike" dirty="0">
              <a:solidFill>
                <a:schemeClr val="dk1"/>
              </a:solidFill>
              <a:effectLst/>
              <a:uFillTx/>
              <a:latin typeface="Calibri"/>
            </a:endParaRPr>
          </a:p>
          <a:p>
            <a:pPr marL="257040" indent="0" defTabSz="914400">
              <a:lnSpc>
                <a:spcPct val="100000"/>
              </a:lnSpc>
              <a:buNone/>
              <a:tabLst>
                <a:tab pos="0" algn="l"/>
              </a:tabLst>
            </a:pPr>
            <a:endParaRPr lang="de-DE" sz="1800" b="0" u="none" strike="noStrike" dirty="0">
              <a:solidFill>
                <a:schemeClr val="dk1"/>
              </a:solidFill>
              <a:effectLst/>
              <a:uFillTx/>
              <a:latin typeface="Calibri"/>
            </a:endParaRPr>
          </a:p>
          <a:p>
            <a:pPr marL="257040" indent="0" defTabSz="914400">
              <a:lnSpc>
                <a:spcPct val="100000"/>
              </a:lnSpc>
              <a:buNone/>
              <a:tabLst>
                <a:tab pos="0" algn="l"/>
              </a:tabLst>
            </a:pPr>
            <a:endParaRPr lang="de-DE" sz="2800" b="0" u="none" strike="noStrike" dirty="0">
              <a:solidFill>
                <a:schemeClr val="dk1"/>
              </a:solidFill>
              <a:effectLst/>
              <a:uFillTx/>
              <a:latin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PlaceHolder 1"/>
          <p:cNvSpPr>
            <a:spLocks noGrp="1"/>
          </p:cNvSpPr>
          <p:nvPr>
            <p:ph type="title"/>
          </p:nvPr>
        </p:nvSpPr>
        <p:spPr>
          <a:xfrm>
            <a:off x="622440" y="1065240"/>
            <a:ext cx="10842120" cy="987480"/>
          </a:xfrm>
          <a:prstGeom prst="rect">
            <a:avLst/>
          </a:prstGeom>
          <a:noFill/>
          <a:ln w="0">
            <a:noFill/>
          </a:ln>
        </p:spPr>
        <p:txBody>
          <a:bodyPr lIns="91440" tIns="45720" rIns="91440" bIns="45720" numCol="1" spcCol="0" anchor="ctr">
            <a:noAutofit/>
          </a:bodyPr>
          <a:lstStyle>
            <a:lvl1pPr indent="0" defTabSz="914400">
              <a:lnSpc>
                <a:spcPct val="100000"/>
              </a:lnSpc>
              <a:buNone/>
              <a:tabLst>
                <a:tab pos="0" algn="l"/>
              </a:tabLst>
              <a:defRPr lang="de-DE" sz="2800" b="1" u="none" strike="noStrike">
                <a:solidFill>
                  <a:srgbClr val="294466"/>
                </a:solidFill>
                <a:effectLst/>
                <a:uFillTx/>
                <a:latin typeface="Calibri"/>
                <a:ea typeface="Calibri"/>
              </a:defRPr>
            </a:lvl1pPr>
          </a:lstStyle>
          <a:p>
            <a:pPr indent="0" defTabSz="914400">
              <a:lnSpc>
                <a:spcPct val="100000"/>
              </a:lnSpc>
              <a:buNone/>
              <a:tabLst>
                <a:tab pos="0" algn="l"/>
              </a:tabLst>
            </a:pPr>
            <a:r>
              <a:rPr lang="de-DE" sz="2800" b="1" u="none" strike="noStrike">
                <a:solidFill>
                  <a:srgbClr val="294466"/>
                </a:solidFill>
                <a:effectLst/>
                <a:uFillTx/>
                <a:latin typeface="Calibri"/>
                <a:ea typeface="Calibri"/>
              </a:rPr>
              <a:t>Ansprechpersonen</a:t>
            </a:r>
            <a:endParaRPr lang="de-DE" sz="2800" b="1" u="none" strike="noStrike">
              <a:solidFill>
                <a:srgbClr val="294466"/>
              </a:solidFill>
              <a:effectLst/>
              <a:uFillTx/>
              <a:latin typeface="Calibri"/>
            </a:endParaRPr>
          </a:p>
        </p:txBody>
      </p:sp>
      <p:sp>
        <p:nvSpPr>
          <p:cNvPr id="167" name="PlaceHolder 2"/>
          <p:cNvSpPr>
            <a:spLocks noGrp="1"/>
          </p:cNvSpPr>
          <p:nvPr>
            <p:ph/>
          </p:nvPr>
        </p:nvSpPr>
        <p:spPr>
          <a:xfrm>
            <a:off x="622440" y="2133720"/>
            <a:ext cx="10842120" cy="3961080"/>
          </a:xfrm>
          <a:prstGeom prst="rect">
            <a:avLst/>
          </a:prstGeom>
          <a:noFill/>
          <a:ln w="0">
            <a:noFill/>
          </a:ln>
        </p:spPr>
        <p:txBody>
          <a:bodyPr lIns="91440" tIns="45720" rIns="91440" bIns="45720" numCol="1" spcCol="0" anchor="t">
            <a:noAutofit/>
          </a:bodyPr>
          <a:lstStyle>
            <a:lvl1pPr marL="257040" indent="-257040" defTabSz="914400">
              <a:lnSpc>
                <a:spcPct val="100000"/>
              </a:lnSpc>
              <a:spcBef>
                <a:spcPts val="1001"/>
              </a:spcBef>
              <a:buClr>
                <a:srgbClr val="99CC00"/>
              </a:buClr>
              <a:buFont typeface="Wingdings" charset="2"/>
              <a:buChar char=""/>
              <a:defRPr lang="de-DE" sz="2800" b="0" u="none" strike="noStrike">
                <a:solidFill>
                  <a:schemeClr val="dk1"/>
                </a:solidFill>
                <a:effectLst/>
                <a:uFillTx/>
                <a:latin typeface="Calibri"/>
                <a:ea typeface="Calibri"/>
              </a:defRPr>
            </a:lvl1pPr>
            <a:lvl2pPr marL="557280" lvl="1" indent="-214200" defTabSz="914400">
              <a:lnSpc>
                <a:spcPct val="100000"/>
              </a:lnSpc>
              <a:spcBef>
                <a:spcPts val="499"/>
              </a:spcBef>
              <a:buClr>
                <a:srgbClr val="99CC00"/>
              </a:buClr>
              <a:buFont typeface="Wingdings" charset="2"/>
              <a:buChar char=""/>
              <a:defRPr lang="de-DE" sz="1800" b="0" u="none" strike="noStrike">
                <a:solidFill>
                  <a:schemeClr val="dk1"/>
                </a:solidFill>
                <a:effectLst/>
                <a:uFillTx/>
                <a:latin typeface="Calibri"/>
                <a:ea typeface="Calibri"/>
              </a:defRPr>
            </a:lvl2pPr>
            <a:lvl3pPr marL="857160" lvl="2" indent="-171360" defTabSz="914400">
              <a:lnSpc>
                <a:spcPct val="100000"/>
              </a:lnSpc>
              <a:spcBef>
                <a:spcPts val="499"/>
              </a:spcBef>
              <a:buClr>
                <a:srgbClr val="99CC00"/>
              </a:buClr>
              <a:buFont typeface="Wingdings" charset="2"/>
              <a:buChar char=""/>
              <a:defRPr lang="de-DE" sz="1400" b="0" u="none" strike="noStrike">
                <a:solidFill>
                  <a:schemeClr val="dk1"/>
                </a:solidFill>
                <a:effectLst/>
                <a:uFillTx/>
                <a:latin typeface="Calibri"/>
                <a:ea typeface="Calibri"/>
              </a:defRPr>
            </a:lvl3pPr>
            <a:lvl4pPr marL="1200240" lvl="3" indent="-171360" defTabSz="914400">
              <a:lnSpc>
                <a:spcPct val="100000"/>
              </a:lnSpc>
              <a:spcBef>
                <a:spcPts val="499"/>
              </a:spcBef>
              <a:buClr>
                <a:srgbClr val="99CC00"/>
              </a:buClr>
              <a:buFont typeface="Wingdings" charset="2"/>
              <a:buChar char=""/>
              <a:defRPr lang="de-DE" sz="1400" b="0" u="none" strike="noStrike">
                <a:solidFill>
                  <a:schemeClr val="dk1"/>
                </a:solidFill>
                <a:effectLst/>
                <a:uFillTx/>
                <a:latin typeface="Calibri"/>
                <a:ea typeface="Calibri"/>
              </a:defRPr>
            </a:lvl4pPr>
            <a:lvl5pPr marL="1542960" lvl="4" indent="-171360" defTabSz="914400">
              <a:lnSpc>
                <a:spcPct val="100000"/>
              </a:lnSpc>
              <a:spcBef>
                <a:spcPts val="499"/>
              </a:spcBef>
              <a:buClr>
                <a:srgbClr val="99CC00"/>
              </a:buClr>
              <a:buFont typeface="Wingdings" charset="2"/>
              <a:buChar char=""/>
              <a:defRPr lang="de-DE" sz="1400" b="0" u="none" strike="noStrike">
                <a:solidFill>
                  <a:schemeClr val="dk1"/>
                </a:solidFill>
                <a:effectLst/>
                <a:uFillTx/>
                <a:latin typeface="Calibri"/>
                <a:ea typeface="Calibri"/>
              </a:defRPr>
            </a:lvl5pPr>
          </a:lstStyle>
          <a:p>
            <a:pPr marL="257040" indent="0" defTabSz="914400">
              <a:lnSpc>
                <a:spcPct val="100000"/>
              </a:lnSpc>
              <a:buNone/>
              <a:tabLst>
                <a:tab pos="0" algn="l"/>
              </a:tabLst>
            </a:pPr>
            <a:r>
              <a:rPr lang="de-DE" sz="2800" b="1" u="none" strike="noStrike" dirty="0">
                <a:solidFill>
                  <a:schemeClr val="dk1"/>
                </a:solidFill>
                <a:effectLst/>
                <a:uFillTx/>
                <a:latin typeface="Calibri"/>
                <a:ea typeface="Calibri"/>
              </a:rPr>
              <a:t>Anne Haage</a:t>
            </a:r>
            <a:endParaRPr lang="de-DE" sz="2800" b="0" u="none" strike="noStrike" dirty="0">
              <a:solidFill>
                <a:schemeClr val="dk1"/>
              </a:solidFill>
              <a:effectLst/>
              <a:uFillTx/>
              <a:latin typeface="Calibri"/>
            </a:endParaRPr>
          </a:p>
          <a:p>
            <a:pPr marL="257040" indent="0" defTabSz="914400">
              <a:lnSpc>
                <a:spcPct val="100000"/>
              </a:lnSpc>
              <a:buNone/>
              <a:tabLst>
                <a:tab pos="0" algn="l"/>
              </a:tabLst>
            </a:pPr>
            <a:r>
              <a:rPr lang="de-DE" sz="2800" b="0" u="none" strike="noStrike" dirty="0" err="1">
                <a:solidFill>
                  <a:schemeClr val="dk1"/>
                </a:solidFill>
                <a:effectLst/>
                <a:uFillTx/>
                <a:latin typeface="Calibri"/>
                <a:ea typeface="Calibri"/>
              </a:rPr>
              <a:t>zhb</a:t>
            </a:r>
            <a:r>
              <a:rPr lang="de-DE" sz="2800" b="0" u="none" strike="noStrike" dirty="0">
                <a:solidFill>
                  <a:schemeClr val="dk1"/>
                </a:solidFill>
                <a:effectLst/>
                <a:uFillTx/>
                <a:latin typeface="Calibri"/>
                <a:ea typeface="Calibri"/>
              </a:rPr>
              <a:t> / DoBuS</a:t>
            </a:r>
            <a:endParaRPr lang="de-DE" sz="2800" b="0" u="none" strike="noStrike" dirty="0">
              <a:solidFill>
                <a:schemeClr val="dk1"/>
              </a:solidFill>
              <a:effectLst/>
              <a:uFillTx/>
              <a:latin typeface="Calibri"/>
            </a:endParaRPr>
          </a:p>
          <a:p>
            <a:pPr marL="257040" indent="0" defTabSz="914400">
              <a:lnSpc>
                <a:spcPct val="100000"/>
              </a:lnSpc>
              <a:buNone/>
              <a:tabLst>
                <a:tab pos="0" algn="l"/>
              </a:tabLst>
            </a:pPr>
            <a:r>
              <a:rPr lang="de-DE" sz="2800" b="0" u="none" strike="noStrike" dirty="0">
                <a:solidFill>
                  <a:schemeClr val="dk1"/>
                </a:solidFill>
                <a:effectLst/>
                <a:uFillTx/>
                <a:latin typeface="Calibri"/>
                <a:ea typeface="Calibri"/>
              </a:rPr>
              <a:t>annegret.haage@tu-dortmund.de</a:t>
            </a:r>
            <a:endParaRPr lang="de-DE" sz="2800" b="0" u="none" strike="noStrike" dirty="0">
              <a:solidFill>
                <a:schemeClr val="dk1"/>
              </a:solidFill>
              <a:effectLst/>
              <a:uFillTx/>
              <a:latin typeface="Calibri"/>
            </a:endParaRPr>
          </a:p>
          <a:p>
            <a:pPr marL="257040" indent="0" defTabSz="914400">
              <a:lnSpc>
                <a:spcPct val="100000"/>
              </a:lnSpc>
              <a:buNone/>
              <a:tabLst>
                <a:tab pos="0" algn="l"/>
              </a:tabLst>
            </a:pPr>
            <a:endParaRPr lang="de-DE" sz="2800" b="0" u="none" strike="noStrike" dirty="0">
              <a:solidFill>
                <a:schemeClr val="dk1"/>
              </a:solidFill>
              <a:effectLst/>
              <a:uFillTx/>
              <a:latin typeface="Calibri"/>
            </a:endParaRPr>
          </a:p>
          <a:p>
            <a:pPr marL="257040" indent="0" defTabSz="914400">
              <a:lnSpc>
                <a:spcPct val="100000"/>
              </a:lnSpc>
              <a:buNone/>
              <a:tabLst>
                <a:tab pos="0" algn="l"/>
              </a:tabLst>
            </a:pPr>
            <a:r>
              <a:rPr lang="de-DE" sz="2800" b="1" u="none" strike="noStrike" dirty="0">
                <a:solidFill>
                  <a:schemeClr val="dk1"/>
                </a:solidFill>
                <a:effectLst/>
                <a:uFillTx/>
                <a:latin typeface="Calibri"/>
                <a:ea typeface="Calibri"/>
              </a:rPr>
              <a:t>Denise Materna-Stuttkewitz</a:t>
            </a:r>
            <a:endParaRPr lang="de-DE" sz="2800" b="0" u="none" strike="noStrike" dirty="0">
              <a:solidFill>
                <a:schemeClr val="dk1"/>
              </a:solidFill>
              <a:effectLst/>
              <a:uFillTx/>
              <a:latin typeface="Calibri"/>
            </a:endParaRPr>
          </a:p>
          <a:p>
            <a:pPr marL="257040" indent="0" defTabSz="914400">
              <a:lnSpc>
                <a:spcPct val="100000"/>
              </a:lnSpc>
              <a:buNone/>
              <a:tabLst>
                <a:tab pos="0" algn="l"/>
              </a:tabLst>
            </a:pPr>
            <a:r>
              <a:rPr lang="de-DE" sz="2800" b="0" u="none" strike="noStrike" dirty="0">
                <a:solidFill>
                  <a:schemeClr val="dk1"/>
                </a:solidFill>
                <a:effectLst/>
                <a:uFillTx/>
                <a:latin typeface="Calibri"/>
                <a:ea typeface="Calibri"/>
              </a:rPr>
              <a:t>TU Dortmund | ITMC </a:t>
            </a:r>
            <a:endParaRPr lang="de-DE" sz="2800" b="0" u="none" strike="noStrike" dirty="0">
              <a:solidFill>
                <a:schemeClr val="dk1"/>
              </a:solidFill>
              <a:effectLst/>
              <a:uFillTx/>
              <a:latin typeface="Calibri"/>
            </a:endParaRPr>
          </a:p>
          <a:p>
            <a:pPr marL="257040" indent="0" defTabSz="914400">
              <a:lnSpc>
                <a:spcPct val="100000"/>
              </a:lnSpc>
              <a:buNone/>
              <a:tabLst>
                <a:tab pos="0" algn="l"/>
              </a:tabLst>
            </a:pPr>
            <a:r>
              <a:rPr lang="de-DE" sz="2800" b="0" u="none" strike="noStrike" dirty="0">
                <a:solidFill>
                  <a:schemeClr val="dk1"/>
                </a:solidFill>
                <a:effectLst/>
                <a:uFillTx/>
                <a:latin typeface="Calibri"/>
                <a:ea typeface="Calibri"/>
              </a:rPr>
              <a:t>denise.materna@tu-dortmund.de</a:t>
            </a:r>
            <a:endParaRPr lang="de-DE" sz="2800" b="0" u="none" strike="noStrike" dirty="0">
              <a:solidFill>
                <a:schemeClr val="dk1"/>
              </a:solidFill>
              <a:effectLst/>
              <a:uFillTx/>
              <a:latin typeface="Calibri"/>
            </a:endParaRPr>
          </a:p>
        </p:txBody>
      </p:sp>
      <p:pic>
        <p:nvPicPr>
          <p:cNvPr id="168" name="Grafik 1660654944" descr="Logo zhb, Zentrum für Hochschulbildung"/>
          <p:cNvPicPr/>
          <p:nvPr/>
        </p:nvPicPr>
        <p:blipFill>
          <a:blip r:embed="rId3"/>
          <a:stretch/>
        </p:blipFill>
        <p:spPr>
          <a:xfrm>
            <a:off x="6562440" y="2324520"/>
            <a:ext cx="1989360" cy="466560"/>
          </a:xfrm>
          <a:prstGeom prst="rect">
            <a:avLst/>
          </a:prstGeom>
          <a:noFill/>
          <a:ln w="0">
            <a:noFill/>
          </a:ln>
        </p:spPr>
      </p:pic>
      <p:pic>
        <p:nvPicPr>
          <p:cNvPr id="169" name="Grafik 1529598789" descr="Logo DoBuS, Bereiche Behinderung und Studium"/>
          <p:cNvPicPr/>
          <p:nvPr/>
        </p:nvPicPr>
        <p:blipFill>
          <a:blip r:embed="rId4"/>
          <a:stretch/>
        </p:blipFill>
        <p:spPr>
          <a:xfrm>
            <a:off x="9475920" y="2133720"/>
            <a:ext cx="1636560" cy="657360"/>
          </a:xfrm>
          <a:prstGeom prst="rect">
            <a:avLst/>
          </a:prstGeom>
          <a:noFill/>
          <a:ln w="0">
            <a:noFill/>
          </a:ln>
        </p:spPr>
      </p:pic>
      <p:pic>
        <p:nvPicPr>
          <p:cNvPr id="170" name="Grafik 1299067309" descr="Logo itmc"/>
          <p:cNvPicPr/>
          <p:nvPr/>
        </p:nvPicPr>
        <p:blipFill>
          <a:blip r:embed="rId5"/>
          <a:stretch/>
        </p:blipFill>
        <p:spPr>
          <a:xfrm>
            <a:off x="6562440" y="4324500"/>
            <a:ext cx="1117440" cy="466560"/>
          </a:xfrm>
          <a:prstGeom prst="rect">
            <a:avLst/>
          </a:prstGeom>
          <a:noFill/>
          <a:ln w="0">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PlaceHolder 1"/>
          <p:cNvSpPr>
            <a:spLocks noGrp="1"/>
          </p:cNvSpPr>
          <p:nvPr>
            <p:ph type="title"/>
          </p:nvPr>
        </p:nvSpPr>
        <p:spPr>
          <a:xfrm>
            <a:off x="622440" y="1065240"/>
            <a:ext cx="10842120" cy="987480"/>
          </a:xfrm>
          <a:prstGeom prst="rect">
            <a:avLst/>
          </a:prstGeom>
          <a:noFill/>
          <a:ln w="0">
            <a:noFill/>
          </a:ln>
        </p:spPr>
        <p:txBody>
          <a:bodyPr lIns="91440" tIns="45720" rIns="91440" bIns="45720" numCol="1" spcCol="0" anchor="ctr">
            <a:noAutofit/>
          </a:bodyPr>
          <a:lstStyle>
            <a:lvl1pPr indent="0" defTabSz="914400">
              <a:lnSpc>
                <a:spcPct val="100000"/>
              </a:lnSpc>
              <a:buNone/>
              <a:tabLst>
                <a:tab pos="0" algn="l"/>
              </a:tabLst>
              <a:defRPr lang="de-DE" sz="2800" b="1" u="none" strike="noStrike">
                <a:solidFill>
                  <a:srgbClr val="294466"/>
                </a:solidFill>
                <a:effectLst/>
                <a:uFillTx/>
                <a:latin typeface="Calibri"/>
                <a:ea typeface="Calibri"/>
              </a:defRPr>
            </a:lvl1pPr>
          </a:lstStyle>
          <a:p>
            <a:pPr indent="0" defTabSz="914400">
              <a:lnSpc>
                <a:spcPct val="100000"/>
              </a:lnSpc>
              <a:buNone/>
              <a:tabLst>
                <a:tab pos="0" algn="l"/>
              </a:tabLst>
            </a:pPr>
            <a:r>
              <a:rPr lang="de-DE" sz="2800" b="1" u="none" strike="noStrike">
                <a:solidFill>
                  <a:srgbClr val="294466"/>
                </a:solidFill>
                <a:effectLst/>
                <a:uFillTx/>
                <a:latin typeface="Calibri"/>
                <a:ea typeface="Calibri"/>
              </a:rPr>
              <a:t>Agenda</a:t>
            </a:r>
            <a:endParaRPr lang="de-DE" sz="2800" b="1" u="none" strike="noStrike">
              <a:solidFill>
                <a:srgbClr val="294466"/>
              </a:solidFill>
              <a:effectLst/>
              <a:uFillTx/>
              <a:latin typeface="Calibri"/>
            </a:endParaRPr>
          </a:p>
        </p:txBody>
      </p:sp>
      <p:sp>
        <p:nvSpPr>
          <p:cNvPr id="82" name="PlaceHolder 2"/>
          <p:cNvSpPr>
            <a:spLocks noGrp="1"/>
          </p:cNvSpPr>
          <p:nvPr>
            <p:ph/>
          </p:nvPr>
        </p:nvSpPr>
        <p:spPr>
          <a:xfrm>
            <a:off x="622440" y="2133720"/>
            <a:ext cx="10842120" cy="3961080"/>
          </a:xfrm>
          <a:prstGeom prst="rect">
            <a:avLst/>
          </a:prstGeom>
          <a:noFill/>
          <a:ln w="0">
            <a:noFill/>
          </a:ln>
        </p:spPr>
        <p:txBody>
          <a:bodyPr lIns="91440" tIns="45720" rIns="91440" bIns="45720" numCol="1" spcCol="0" anchor="t">
            <a:noAutofit/>
          </a:bodyPr>
          <a:lstStyle>
            <a:lvl1pPr marL="257040" indent="-257040" defTabSz="914400">
              <a:lnSpc>
                <a:spcPct val="100000"/>
              </a:lnSpc>
              <a:spcBef>
                <a:spcPts val="1001"/>
              </a:spcBef>
              <a:buClr>
                <a:srgbClr val="99CC00"/>
              </a:buClr>
              <a:buFont typeface="Wingdings" charset="2"/>
              <a:buChar char=""/>
              <a:defRPr lang="de-DE" sz="2800" b="0" u="none" strike="noStrike">
                <a:solidFill>
                  <a:schemeClr val="dk1"/>
                </a:solidFill>
                <a:effectLst/>
                <a:uFillTx/>
                <a:latin typeface="Calibri"/>
                <a:ea typeface="Calibri"/>
              </a:defRPr>
            </a:lvl1pPr>
            <a:lvl2pPr marL="557280" lvl="1" indent="-214200" defTabSz="914400">
              <a:lnSpc>
                <a:spcPct val="100000"/>
              </a:lnSpc>
              <a:spcBef>
                <a:spcPts val="499"/>
              </a:spcBef>
              <a:buClr>
                <a:srgbClr val="99CC00"/>
              </a:buClr>
              <a:buFont typeface="Wingdings" charset="2"/>
              <a:buChar char=""/>
              <a:defRPr lang="de-DE" sz="1800" b="0" u="none" strike="noStrike">
                <a:solidFill>
                  <a:schemeClr val="dk1"/>
                </a:solidFill>
                <a:effectLst/>
                <a:uFillTx/>
                <a:latin typeface="Calibri"/>
                <a:ea typeface="Calibri"/>
              </a:defRPr>
            </a:lvl2pPr>
            <a:lvl3pPr marL="857160" lvl="2" indent="-171360" defTabSz="914400">
              <a:lnSpc>
                <a:spcPct val="100000"/>
              </a:lnSpc>
              <a:spcBef>
                <a:spcPts val="499"/>
              </a:spcBef>
              <a:buClr>
                <a:srgbClr val="99CC00"/>
              </a:buClr>
              <a:buFont typeface="Wingdings" charset="2"/>
              <a:buChar char=""/>
              <a:defRPr lang="de-DE" sz="1400" b="0" u="none" strike="noStrike">
                <a:solidFill>
                  <a:schemeClr val="dk1"/>
                </a:solidFill>
                <a:effectLst/>
                <a:uFillTx/>
                <a:latin typeface="Calibri"/>
                <a:ea typeface="Calibri"/>
              </a:defRPr>
            </a:lvl3pPr>
            <a:lvl4pPr marL="1200240" lvl="3" indent="-171360" defTabSz="914400">
              <a:lnSpc>
                <a:spcPct val="100000"/>
              </a:lnSpc>
              <a:spcBef>
                <a:spcPts val="499"/>
              </a:spcBef>
              <a:buClr>
                <a:srgbClr val="99CC00"/>
              </a:buClr>
              <a:buFont typeface="Wingdings" charset="2"/>
              <a:buChar char=""/>
              <a:defRPr lang="de-DE" sz="1400" b="0" u="none" strike="noStrike">
                <a:solidFill>
                  <a:schemeClr val="dk1"/>
                </a:solidFill>
                <a:effectLst/>
                <a:uFillTx/>
                <a:latin typeface="Calibri"/>
                <a:ea typeface="Calibri"/>
              </a:defRPr>
            </a:lvl4pPr>
            <a:lvl5pPr marL="1542960" lvl="4" indent="-171360" defTabSz="914400">
              <a:lnSpc>
                <a:spcPct val="100000"/>
              </a:lnSpc>
              <a:spcBef>
                <a:spcPts val="499"/>
              </a:spcBef>
              <a:buClr>
                <a:srgbClr val="99CC00"/>
              </a:buClr>
              <a:buFont typeface="Wingdings" charset="2"/>
              <a:buChar char=""/>
              <a:defRPr lang="de-DE" sz="1400" b="0" u="none" strike="noStrike">
                <a:solidFill>
                  <a:schemeClr val="dk1"/>
                </a:solidFill>
                <a:effectLst/>
                <a:uFillTx/>
                <a:latin typeface="Calibri"/>
                <a:ea typeface="Calibri"/>
              </a:defRPr>
            </a:lvl5pPr>
          </a:lstStyle>
          <a:p>
            <a:pPr marL="257040" indent="-257040" defTabSz="914400">
              <a:lnSpc>
                <a:spcPct val="100000"/>
              </a:lnSpc>
              <a:buClr>
                <a:srgbClr val="99CC00"/>
              </a:buClr>
              <a:buFont typeface="Wingdings" charset="2"/>
              <a:buChar char=""/>
            </a:pPr>
            <a:r>
              <a:rPr lang="de-DE" sz="2800" b="0" u="none" strike="noStrike" dirty="0">
                <a:solidFill>
                  <a:schemeClr val="dk1"/>
                </a:solidFill>
                <a:effectLst/>
                <a:uFillTx/>
                <a:latin typeface="Calibri"/>
                <a:ea typeface="Calibri"/>
              </a:rPr>
              <a:t>Relevanz des Themas</a:t>
            </a:r>
            <a:endParaRPr lang="de-DE" sz="2800" b="0" u="none" strike="noStrike" dirty="0">
              <a:solidFill>
                <a:schemeClr val="dk1"/>
              </a:solidFill>
              <a:effectLst/>
              <a:uFillTx/>
              <a:latin typeface="Calibri"/>
            </a:endParaRPr>
          </a:p>
          <a:p>
            <a:pPr marL="257040" indent="-257040" defTabSz="914400">
              <a:lnSpc>
                <a:spcPct val="100000"/>
              </a:lnSpc>
              <a:buClr>
                <a:srgbClr val="99CC00"/>
              </a:buClr>
              <a:buFont typeface="Wingdings" charset="2"/>
              <a:buChar char=""/>
            </a:pPr>
            <a:r>
              <a:rPr lang="de-DE" sz="2800" b="0" u="none" strike="noStrike" dirty="0">
                <a:solidFill>
                  <a:schemeClr val="dk1"/>
                </a:solidFill>
                <a:effectLst/>
                <a:uFillTx/>
                <a:latin typeface="Calibri"/>
                <a:ea typeface="Calibri"/>
              </a:rPr>
              <a:t>Barrierefreiheit in Moodle und </a:t>
            </a:r>
            <a:r>
              <a:rPr lang="de-DE" sz="2800" b="0" u="none" strike="noStrike" dirty="0" err="1">
                <a:solidFill>
                  <a:schemeClr val="dk1"/>
                </a:solidFill>
                <a:effectLst/>
                <a:uFillTx/>
                <a:latin typeface="Calibri"/>
                <a:ea typeface="Calibri"/>
              </a:rPr>
              <a:t>EvaExam</a:t>
            </a:r>
            <a:endParaRPr lang="de-DE" sz="2800" b="0" u="none" strike="noStrike" dirty="0">
              <a:solidFill>
                <a:schemeClr val="dk1"/>
              </a:solidFill>
              <a:effectLst/>
              <a:uFillTx/>
              <a:latin typeface="Calibri"/>
            </a:endParaRPr>
          </a:p>
          <a:p>
            <a:pPr marL="257040" indent="-257040" defTabSz="914400">
              <a:lnSpc>
                <a:spcPct val="100000"/>
              </a:lnSpc>
              <a:buClr>
                <a:srgbClr val="99CC00"/>
              </a:buClr>
              <a:buFont typeface="Wingdings" charset="2"/>
              <a:buChar char=""/>
            </a:pPr>
            <a:r>
              <a:rPr lang="de-DE" sz="2800" b="0" u="none" strike="noStrike" dirty="0">
                <a:solidFill>
                  <a:schemeClr val="dk2"/>
                </a:solidFill>
                <a:effectLst/>
                <a:uFillTx/>
                <a:latin typeface="Calibri"/>
                <a:ea typeface="Calibri"/>
              </a:rPr>
              <a:t>Lösungsraum für chancengleiche Teilhabe an Prüfungen</a:t>
            </a:r>
            <a:endParaRPr lang="de-DE" sz="2800" b="0" u="none" strike="noStrike" dirty="0">
              <a:solidFill>
                <a:schemeClr val="dk1"/>
              </a:solidFill>
              <a:effectLst/>
              <a:uFillTx/>
              <a:latin typeface="Calibri"/>
            </a:endParaRPr>
          </a:p>
          <a:p>
            <a:pPr marL="257040" indent="-257040" defTabSz="914400">
              <a:lnSpc>
                <a:spcPct val="100000"/>
              </a:lnSpc>
              <a:buClr>
                <a:srgbClr val="99CC00"/>
              </a:buClr>
              <a:buFont typeface="Wingdings" charset="2"/>
              <a:buChar char=""/>
            </a:pPr>
            <a:r>
              <a:rPr lang="de-DE" sz="2800" b="0" u="none" strike="noStrike" dirty="0">
                <a:solidFill>
                  <a:schemeClr val="dk1"/>
                </a:solidFill>
                <a:effectLst/>
                <a:uFillTx/>
                <a:latin typeface="Calibri"/>
                <a:ea typeface="Calibri"/>
              </a:rPr>
              <a:t>Good Practices für barrierefreie digitale Prüfungen</a:t>
            </a:r>
            <a:endParaRPr lang="de-DE" sz="2800" b="0" u="none" strike="noStrike" dirty="0">
              <a:solidFill>
                <a:schemeClr val="dk1"/>
              </a:solidFill>
              <a:effectLst/>
              <a:uFillTx/>
              <a:latin typeface="Calibri"/>
            </a:endParaRPr>
          </a:p>
          <a:p>
            <a:pPr marL="257040" indent="-257040" defTabSz="914400">
              <a:lnSpc>
                <a:spcPct val="100000"/>
              </a:lnSpc>
              <a:buClr>
                <a:srgbClr val="99CC00"/>
              </a:buClr>
              <a:buFont typeface="Wingdings" charset="2"/>
              <a:buChar char=""/>
            </a:pPr>
            <a:r>
              <a:rPr lang="de-DE" sz="2800" b="0" u="none" strike="noStrike" dirty="0">
                <a:solidFill>
                  <a:schemeClr val="dk1"/>
                </a:solidFill>
                <a:effectLst/>
                <a:uFillTx/>
                <a:latin typeface="Calibri"/>
                <a:ea typeface="Calibri"/>
              </a:rPr>
              <a:t>Literatur, Ansprechpersonen &amp; Evaluation</a:t>
            </a:r>
            <a:endParaRPr lang="de-DE" sz="2800" b="0" u="none" strike="noStrike" dirty="0">
              <a:solidFill>
                <a:schemeClr val="dk1"/>
              </a:solidFill>
              <a:effectLst/>
              <a:uFillTx/>
              <a:latin typeface="Calibri"/>
            </a:endParaRPr>
          </a:p>
          <a:p>
            <a:pPr marL="257040" indent="0" defTabSz="914400">
              <a:lnSpc>
                <a:spcPct val="100000"/>
              </a:lnSpc>
              <a:buNone/>
              <a:tabLst>
                <a:tab pos="0" algn="l"/>
              </a:tabLst>
            </a:pPr>
            <a:endParaRPr lang="de-DE" sz="2800" b="0" u="none" strike="noStrike" dirty="0">
              <a:solidFill>
                <a:schemeClr val="dk1"/>
              </a:solidFill>
              <a:effectLst/>
              <a:uFillTx/>
              <a:latin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PlaceHolder 1"/>
          <p:cNvSpPr>
            <a:spLocks noGrp="1"/>
          </p:cNvSpPr>
          <p:nvPr>
            <p:ph type="title"/>
          </p:nvPr>
        </p:nvSpPr>
        <p:spPr>
          <a:xfrm>
            <a:off x="622440" y="1065240"/>
            <a:ext cx="10842120" cy="987480"/>
          </a:xfrm>
          <a:prstGeom prst="rect">
            <a:avLst/>
          </a:prstGeom>
          <a:noFill/>
          <a:ln w="0">
            <a:noFill/>
          </a:ln>
        </p:spPr>
        <p:txBody>
          <a:bodyPr lIns="91440" tIns="45720" rIns="91440" bIns="45720" numCol="1" spcCol="0" anchor="ctr">
            <a:noAutofit/>
          </a:bodyPr>
          <a:lstStyle>
            <a:lvl1pPr indent="0" defTabSz="914400">
              <a:lnSpc>
                <a:spcPct val="100000"/>
              </a:lnSpc>
              <a:buNone/>
              <a:tabLst>
                <a:tab pos="0" algn="l"/>
              </a:tabLst>
              <a:defRPr lang="de-DE" sz="2800" b="1" u="none" strike="noStrike">
                <a:solidFill>
                  <a:srgbClr val="294466"/>
                </a:solidFill>
                <a:effectLst/>
                <a:uFillTx/>
                <a:latin typeface="Calibri"/>
                <a:ea typeface="Calibri"/>
              </a:defRPr>
            </a:lvl1pPr>
          </a:lstStyle>
          <a:p>
            <a:pPr indent="0" defTabSz="914400">
              <a:lnSpc>
                <a:spcPct val="100000"/>
              </a:lnSpc>
              <a:buNone/>
              <a:tabLst>
                <a:tab pos="0" algn="l"/>
              </a:tabLst>
            </a:pPr>
            <a:r>
              <a:rPr lang="de-DE" sz="2800" b="1" u="none" strike="noStrike">
                <a:solidFill>
                  <a:srgbClr val="294466"/>
                </a:solidFill>
                <a:effectLst/>
                <a:uFillTx/>
                <a:latin typeface="Calibri"/>
                <a:ea typeface="Calibri"/>
              </a:rPr>
              <a:t>Relevanz des Themas</a:t>
            </a:r>
            <a:endParaRPr lang="de-DE" sz="2800" b="1" u="none" strike="noStrike">
              <a:solidFill>
                <a:srgbClr val="294466"/>
              </a:solidFill>
              <a:effectLst/>
              <a:uFillTx/>
              <a:latin typeface="Calibri"/>
            </a:endParaRPr>
          </a:p>
        </p:txBody>
      </p:sp>
      <p:sp>
        <p:nvSpPr>
          <p:cNvPr id="84" name="PlaceHolder 2"/>
          <p:cNvSpPr>
            <a:spLocks noGrp="1"/>
          </p:cNvSpPr>
          <p:nvPr>
            <p:ph/>
          </p:nvPr>
        </p:nvSpPr>
        <p:spPr>
          <a:xfrm>
            <a:off x="622440" y="2133720"/>
            <a:ext cx="10842120" cy="3961080"/>
          </a:xfrm>
          <a:prstGeom prst="rect">
            <a:avLst/>
          </a:prstGeom>
          <a:noFill/>
          <a:ln w="0">
            <a:noFill/>
          </a:ln>
        </p:spPr>
        <p:txBody>
          <a:bodyPr lIns="91440" tIns="45720" rIns="91440" bIns="45720" numCol="1" spcCol="0" anchor="t">
            <a:noAutofit/>
          </a:bodyPr>
          <a:lstStyle>
            <a:lvl1pPr marL="257040" indent="-257040" defTabSz="914400">
              <a:lnSpc>
                <a:spcPct val="100000"/>
              </a:lnSpc>
              <a:spcBef>
                <a:spcPts val="1001"/>
              </a:spcBef>
              <a:buClr>
                <a:srgbClr val="99CC00"/>
              </a:buClr>
              <a:buFont typeface="Wingdings" charset="2"/>
              <a:buChar char=""/>
              <a:defRPr lang="de-DE" sz="2800" b="0" u="none" strike="noStrike">
                <a:solidFill>
                  <a:schemeClr val="dk1"/>
                </a:solidFill>
                <a:effectLst/>
                <a:uFillTx/>
                <a:latin typeface="Calibri"/>
                <a:ea typeface="Calibri"/>
              </a:defRPr>
            </a:lvl1pPr>
            <a:lvl2pPr marL="557280" lvl="1" indent="-214200" defTabSz="914400">
              <a:lnSpc>
                <a:spcPct val="100000"/>
              </a:lnSpc>
              <a:spcBef>
                <a:spcPts val="499"/>
              </a:spcBef>
              <a:buClr>
                <a:srgbClr val="99CC00"/>
              </a:buClr>
              <a:buFont typeface="Wingdings" charset="2"/>
              <a:buChar char=""/>
              <a:defRPr lang="de-DE" sz="1800" b="0" u="none" strike="noStrike">
                <a:solidFill>
                  <a:schemeClr val="dk1"/>
                </a:solidFill>
                <a:effectLst/>
                <a:uFillTx/>
                <a:latin typeface="Calibri"/>
                <a:ea typeface="Calibri"/>
              </a:defRPr>
            </a:lvl2pPr>
            <a:lvl3pPr marL="857160" lvl="2" indent="-171360" defTabSz="914400">
              <a:lnSpc>
                <a:spcPct val="100000"/>
              </a:lnSpc>
              <a:spcBef>
                <a:spcPts val="499"/>
              </a:spcBef>
              <a:buClr>
                <a:srgbClr val="99CC00"/>
              </a:buClr>
              <a:buFont typeface="Wingdings" charset="2"/>
              <a:buChar char=""/>
              <a:defRPr lang="de-DE" sz="1400" b="0" u="none" strike="noStrike">
                <a:solidFill>
                  <a:schemeClr val="dk1"/>
                </a:solidFill>
                <a:effectLst/>
                <a:uFillTx/>
                <a:latin typeface="Calibri"/>
                <a:ea typeface="Calibri"/>
              </a:defRPr>
            </a:lvl3pPr>
            <a:lvl4pPr marL="1200240" lvl="3" indent="-171360" defTabSz="914400">
              <a:lnSpc>
                <a:spcPct val="100000"/>
              </a:lnSpc>
              <a:spcBef>
                <a:spcPts val="499"/>
              </a:spcBef>
              <a:buClr>
                <a:srgbClr val="99CC00"/>
              </a:buClr>
              <a:buFont typeface="Wingdings" charset="2"/>
              <a:buChar char=""/>
              <a:defRPr lang="de-DE" sz="1400" b="0" u="none" strike="noStrike">
                <a:solidFill>
                  <a:schemeClr val="dk1"/>
                </a:solidFill>
                <a:effectLst/>
                <a:uFillTx/>
                <a:latin typeface="Calibri"/>
                <a:ea typeface="Calibri"/>
              </a:defRPr>
            </a:lvl4pPr>
            <a:lvl5pPr marL="1542960" lvl="4" indent="-171360" defTabSz="914400">
              <a:lnSpc>
                <a:spcPct val="100000"/>
              </a:lnSpc>
              <a:spcBef>
                <a:spcPts val="499"/>
              </a:spcBef>
              <a:buClr>
                <a:srgbClr val="99CC00"/>
              </a:buClr>
              <a:buFont typeface="Wingdings" charset="2"/>
              <a:buChar char=""/>
              <a:defRPr lang="de-DE" sz="1400" b="0" u="none" strike="noStrike">
                <a:solidFill>
                  <a:schemeClr val="dk1"/>
                </a:solidFill>
                <a:effectLst/>
                <a:uFillTx/>
                <a:latin typeface="Calibri"/>
                <a:ea typeface="Calibri"/>
              </a:defRPr>
            </a:lvl5pPr>
          </a:lstStyle>
          <a:p>
            <a:pPr marL="257040" indent="-257040" defTabSz="914400">
              <a:lnSpc>
                <a:spcPct val="100000"/>
              </a:lnSpc>
              <a:buClr>
                <a:srgbClr val="99CC00"/>
              </a:buClr>
              <a:buFont typeface="Wingdings" charset="2"/>
              <a:buChar char=""/>
            </a:pPr>
            <a:r>
              <a:rPr lang="de-DE" sz="2800" b="0" u="none" strike="noStrike">
                <a:solidFill>
                  <a:schemeClr val="dk1"/>
                </a:solidFill>
                <a:effectLst/>
                <a:uFillTx/>
                <a:latin typeface="Calibri"/>
                <a:ea typeface="Calibri"/>
              </a:rPr>
              <a:t>16 % der Studierenden haben erschwerende Gesundheits-beeinträchtigungen </a:t>
            </a:r>
            <a:endParaRPr lang="de-DE" sz="2800" b="0" u="none" strike="noStrike">
              <a:solidFill>
                <a:schemeClr val="dk1"/>
              </a:solidFill>
              <a:effectLst/>
              <a:uFillTx/>
              <a:latin typeface="Calibri"/>
            </a:endParaRPr>
          </a:p>
          <a:p>
            <a:pPr marL="557280" lvl="1" indent="-214200" defTabSz="914400">
              <a:lnSpc>
                <a:spcPct val="100000"/>
              </a:lnSpc>
              <a:buClr>
                <a:srgbClr val="99CC00"/>
              </a:buClr>
              <a:buFont typeface="Wingdings" charset="2"/>
              <a:buChar char=""/>
            </a:pPr>
            <a:r>
              <a:rPr lang="de-DE" sz="2400" b="0" u="none" strike="noStrike">
                <a:solidFill>
                  <a:schemeClr val="dk1"/>
                </a:solidFill>
                <a:effectLst/>
                <a:uFillTx/>
                <a:latin typeface="Calibri"/>
                <a:ea typeface="Calibri"/>
              </a:rPr>
              <a:t>Tendenz steigend: 2016: 11 %</a:t>
            </a:r>
            <a:endParaRPr lang="de-DE" sz="2400" b="0" u="none" strike="noStrike">
              <a:solidFill>
                <a:schemeClr val="dk1"/>
              </a:solidFill>
              <a:effectLst/>
              <a:uFillTx/>
              <a:latin typeface="Calibri"/>
            </a:endParaRPr>
          </a:p>
          <a:p>
            <a:pPr marL="257040" indent="-257040" defTabSz="914400">
              <a:lnSpc>
                <a:spcPct val="100000"/>
              </a:lnSpc>
              <a:buClr>
                <a:srgbClr val="99CC00"/>
              </a:buClr>
              <a:buFont typeface="Wingdings" charset="2"/>
              <a:buChar char=""/>
            </a:pPr>
            <a:r>
              <a:rPr lang="de-DE" sz="2800" b="0" u="none" strike="noStrike">
                <a:solidFill>
                  <a:schemeClr val="dk1"/>
                </a:solidFill>
                <a:effectLst/>
                <a:uFillTx/>
                <a:latin typeface="Calibri"/>
                <a:ea typeface="Calibri"/>
              </a:rPr>
              <a:t>Auch Studierende ohne dauerhafte Einschränkungen (z.B. in familiären Belastungssituationen etc.) profitieren</a:t>
            </a:r>
            <a:endParaRPr lang="de-DE" sz="2800" b="0" u="none" strike="noStrike">
              <a:solidFill>
                <a:schemeClr val="dk1"/>
              </a:solidFill>
              <a:effectLst/>
              <a:uFillTx/>
              <a:latin typeface="Calibri"/>
            </a:endParaRPr>
          </a:p>
          <a:p>
            <a:pPr marL="257040" indent="-257040" defTabSz="914400">
              <a:lnSpc>
                <a:spcPct val="100000"/>
              </a:lnSpc>
              <a:buClr>
                <a:srgbClr val="99CC00"/>
              </a:buClr>
              <a:buFont typeface="Wingdings" charset="2"/>
              <a:buChar char=""/>
            </a:pPr>
            <a:r>
              <a:rPr lang="de-DE" sz="2800" b="0" u="none" strike="noStrike">
                <a:solidFill>
                  <a:schemeClr val="dk1"/>
                </a:solidFill>
                <a:effectLst/>
                <a:uFillTx/>
                <a:latin typeface="Calibri"/>
                <a:ea typeface="Calibri"/>
              </a:rPr>
              <a:t>Barrierefreiheit an Hochschulen ist nicht nur eine gesetzliche Anforderungen, sondern auch ein Anspruch an Qualität und Fairness des (digitalen) Lehren, Lernens und Prüfens</a:t>
            </a:r>
            <a:endParaRPr lang="de-DE" sz="2800" b="0" u="none" strike="noStrike">
              <a:solidFill>
                <a:schemeClr val="dk1"/>
              </a:solidFill>
              <a:effectLst/>
              <a:uFillTx/>
              <a:latin typeface="Calibri"/>
            </a:endParaRPr>
          </a:p>
          <a:p>
            <a:pPr marL="343080" indent="0" defTabSz="914400">
              <a:lnSpc>
                <a:spcPct val="100000"/>
              </a:lnSpc>
              <a:buNone/>
              <a:tabLst>
                <a:tab pos="0" algn="l"/>
              </a:tabLst>
            </a:pPr>
            <a:endParaRPr lang="de-DE" sz="1800" b="0" u="none" strike="noStrike">
              <a:solidFill>
                <a:schemeClr val="dk1"/>
              </a:solidFill>
              <a:effectLst/>
              <a:uFillTx/>
              <a:latin typeface="Calibri"/>
            </a:endParaRPr>
          </a:p>
        </p:txBody>
      </p:sp>
      <p:sp>
        <p:nvSpPr>
          <p:cNvPr id="85" name="Textfeld 1257451558"/>
          <p:cNvSpPr/>
          <p:nvPr/>
        </p:nvSpPr>
        <p:spPr>
          <a:xfrm>
            <a:off x="8953200" y="6224400"/>
            <a:ext cx="2628720" cy="372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defTabSz="914400">
              <a:lnSpc>
                <a:spcPct val="100000"/>
              </a:lnSpc>
            </a:pPr>
            <a:r>
              <a:rPr lang="de-DE" sz="1800" b="0" u="none" strike="noStrike">
                <a:solidFill>
                  <a:schemeClr val="dk1"/>
                </a:solidFill>
                <a:effectLst/>
                <a:uFillTx/>
                <a:latin typeface="Calibri"/>
                <a:ea typeface="Calibri"/>
              </a:rPr>
              <a:t>(BMBF 2021, 42)</a:t>
            </a:r>
            <a:endParaRPr lang="de-DE" sz="1800" b="0" u="none" strike="noStrike">
              <a:solidFill>
                <a:srgbClr val="000000"/>
              </a:solidFill>
              <a:effectLst/>
              <a:uFillTx/>
              <a:latin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98C31CDF-E720-48AC-92EE-052046DD9EA0}"/>
              </a:ext>
            </a:extLst>
          </p:cNvPr>
          <p:cNvSpPr>
            <a:spLocks noGrp="1"/>
          </p:cNvSpPr>
          <p:nvPr>
            <p:ph type="title"/>
          </p:nvPr>
        </p:nvSpPr>
        <p:spPr/>
        <p:txBody>
          <a:bodyPr/>
          <a:lstStyle/>
          <a:p>
            <a:r>
              <a:rPr lang="de-DE" sz="2800" b="1" u="none" strike="noStrike" dirty="0">
                <a:solidFill>
                  <a:srgbClr val="294466"/>
                </a:solidFill>
                <a:effectLst/>
                <a:uFillTx/>
                <a:latin typeface="Calibri"/>
                <a:ea typeface="Calibri"/>
              </a:rPr>
              <a:t>Was denken Sie, welche konkreten Barrieren erfahren Studierende mit Beeinträchtigungen in digitalen Prüfungen?</a:t>
            </a:r>
            <a:endParaRPr lang="de-DE" dirty="0"/>
          </a:p>
        </p:txBody>
      </p:sp>
      <p:sp>
        <p:nvSpPr>
          <p:cNvPr id="92" name="Textfeld 1"/>
          <p:cNvSpPr/>
          <p:nvPr/>
        </p:nvSpPr>
        <p:spPr>
          <a:xfrm>
            <a:off x="7423560" y="4541760"/>
            <a:ext cx="5091840" cy="460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2400" b="0" u="none" strike="noStrike">
                <a:solidFill>
                  <a:schemeClr val="dk1"/>
                </a:solidFill>
                <a:effectLst/>
                <a:uFillTx/>
                <a:latin typeface="Calibri"/>
                <a:ea typeface="Calibri"/>
              </a:rPr>
              <a:t>https://app.wooclap.com/KGFUFJ</a:t>
            </a:r>
            <a:endParaRPr lang="de-DE" sz="2400" b="0" u="none" strike="noStrike">
              <a:solidFill>
                <a:srgbClr val="000000"/>
              </a:solidFill>
              <a:effectLst/>
              <a:uFillTx/>
              <a:latin typeface="Calibri"/>
            </a:endParaRPr>
          </a:p>
        </p:txBody>
      </p:sp>
      <p:pic>
        <p:nvPicPr>
          <p:cNvPr id="93" name="Grafik 6" descr="Screenshot zur Wooclap-Umfrage"/>
          <p:cNvPicPr/>
          <p:nvPr/>
        </p:nvPicPr>
        <p:blipFill>
          <a:blip r:embed="rId3"/>
          <a:stretch/>
        </p:blipFill>
        <p:spPr>
          <a:xfrm>
            <a:off x="726120" y="2271600"/>
            <a:ext cx="6003360" cy="4313520"/>
          </a:xfrm>
          <a:prstGeom prst="rect">
            <a:avLst/>
          </a:prstGeom>
          <a:noFill/>
          <a:ln w="0">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PlaceHolder 1"/>
          <p:cNvSpPr>
            <a:spLocks noGrp="1"/>
          </p:cNvSpPr>
          <p:nvPr>
            <p:ph type="title"/>
          </p:nvPr>
        </p:nvSpPr>
        <p:spPr>
          <a:xfrm>
            <a:off x="622440" y="1065240"/>
            <a:ext cx="10842120" cy="987480"/>
          </a:xfrm>
          <a:prstGeom prst="rect">
            <a:avLst/>
          </a:prstGeom>
          <a:noFill/>
          <a:ln w="0">
            <a:noFill/>
          </a:ln>
        </p:spPr>
        <p:txBody>
          <a:bodyPr lIns="91440" tIns="45720" rIns="91440" bIns="45720" numCol="1" spcCol="0" anchor="ctr">
            <a:noAutofit/>
          </a:bodyPr>
          <a:lstStyle>
            <a:lvl1pPr indent="0" defTabSz="914400">
              <a:lnSpc>
                <a:spcPct val="100000"/>
              </a:lnSpc>
              <a:buNone/>
              <a:tabLst>
                <a:tab pos="0" algn="l"/>
              </a:tabLst>
              <a:defRPr lang="de-DE" sz="2800" b="1" u="none" strike="noStrike">
                <a:solidFill>
                  <a:srgbClr val="294466"/>
                </a:solidFill>
                <a:effectLst/>
                <a:uFillTx/>
                <a:latin typeface="Calibri"/>
                <a:ea typeface="Calibri"/>
              </a:defRPr>
            </a:lvl1pPr>
          </a:lstStyle>
          <a:p>
            <a:pPr indent="0" defTabSz="914400">
              <a:lnSpc>
                <a:spcPct val="100000"/>
              </a:lnSpc>
              <a:buNone/>
              <a:tabLst>
                <a:tab pos="0" algn="l"/>
              </a:tabLst>
            </a:pPr>
            <a:r>
              <a:rPr lang="de-DE" sz="2800" b="1" u="none" strike="noStrike">
                <a:solidFill>
                  <a:srgbClr val="294466"/>
                </a:solidFill>
                <a:effectLst/>
                <a:uFillTx/>
                <a:latin typeface="Calibri"/>
                <a:ea typeface="Calibri"/>
              </a:rPr>
              <a:t>Herausforderungen in Prüfungen</a:t>
            </a:r>
            <a:endParaRPr lang="de-DE" sz="2800" b="1" u="none" strike="noStrike">
              <a:solidFill>
                <a:srgbClr val="294466"/>
              </a:solidFill>
              <a:effectLst/>
              <a:uFillTx/>
              <a:latin typeface="Calibri"/>
            </a:endParaRPr>
          </a:p>
        </p:txBody>
      </p:sp>
      <p:sp>
        <p:nvSpPr>
          <p:cNvPr id="95" name="PlaceHolder 2"/>
          <p:cNvSpPr>
            <a:spLocks noGrp="1"/>
          </p:cNvSpPr>
          <p:nvPr>
            <p:ph/>
          </p:nvPr>
        </p:nvSpPr>
        <p:spPr>
          <a:xfrm>
            <a:off x="622440" y="2133720"/>
            <a:ext cx="10842120" cy="3961080"/>
          </a:xfrm>
          <a:prstGeom prst="rect">
            <a:avLst/>
          </a:prstGeom>
          <a:noFill/>
          <a:ln w="0">
            <a:noFill/>
          </a:ln>
        </p:spPr>
        <p:txBody>
          <a:bodyPr lIns="91440" tIns="45720" rIns="91440" bIns="45720" numCol="1" spcCol="0" anchor="t">
            <a:noAutofit/>
          </a:bodyPr>
          <a:lstStyle/>
          <a:p>
            <a:pPr indent="0" defTabSz="914400">
              <a:spcBef>
                <a:spcPts val="1001"/>
              </a:spcBef>
              <a:buNone/>
            </a:pPr>
            <a:endParaRPr lang="de-DE" sz="2800" b="0" u="none" strike="noStrike">
              <a:solidFill>
                <a:schemeClr val="dk1"/>
              </a:solidFill>
              <a:effectLst/>
              <a:uFillTx/>
              <a:latin typeface="Calibri"/>
              <a:ea typeface="Calibri"/>
            </a:endParaRPr>
          </a:p>
        </p:txBody>
      </p:sp>
      <p:pic>
        <p:nvPicPr>
          <p:cNvPr id="96" name="Grafik 4" descr="Die Grafik zeigt die Prozentsätze von Studierenden mit studienerschwerender Beeinträchtigung, die im Studium Schwierigkeiten im Bereich Prüfungen und Leistungsnachweise angeben. Die Daten stammen aus der Studierendenbefragung in Deutschland (2021), wobei Mehrfachnennungen möglich sind. Die folgenden Bereiche und deren jeweilige Prozentsätze sind dargestellt:&#10;&#10;- Prüfungen und Leistungsnachweise insgesamt: 74,2 %&#10;- Prüfungsdichte: 44,3 %&#10;- Prüfungsdauer/Abgabefristen: 34,8 %&#10;- Prüfungsart: 29,1 %&#10;- Prüfungsbedingungen: 26,3 %&#10;- Wiederholung/Verschiebung von Prüfungen: 24,4 %&#10;Die Analyse basiert auf den Angaben von mindestens 27.696 Studierenden mit Beeinträchtigung. Die Fallzahlen können variieren."/>
          <p:cNvPicPr/>
          <p:nvPr/>
        </p:nvPicPr>
        <p:blipFill>
          <a:blip r:embed="rId3"/>
          <a:srcRect l="2791"/>
          <a:stretch/>
        </p:blipFill>
        <p:spPr>
          <a:xfrm>
            <a:off x="622440" y="2132280"/>
            <a:ext cx="9450000" cy="4044240"/>
          </a:xfrm>
          <a:prstGeom prst="rect">
            <a:avLst/>
          </a:prstGeom>
          <a:noFill/>
          <a:ln w="0">
            <a:noFill/>
          </a:ln>
        </p:spPr>
      </p:pic>
      <p:sp>
        <p:nvSpPr>
          <p:cNvPr id="97" name="Textfeld 5"/>
          <p:cNvSpPr/>
          <p:nvPr/>
        </p:nvSpPr>
        <p:spPr>
          <a:xfrm>
            <a:off x="8017920" y="6175440"/>
            <a:ext cx="3446640" cy="644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defTabSz="914400">
              <a:lnSpc>
                <a:spcPct val="100000"/>
              </a:lnSpc>
            </a:pPr>
            <a:r>
              <a:rPr lang="de-DE" sz="1800" b="0" u="none" strike="noStrike">
                <a:solidFill>
                  <a:schemeClr val="dk1"/>
                </a:solidFill>
                <a:effectLst/>
                <a:uFillTx/>
                <a:latin typeface="Calibri"/>
                <a:ea typeface="Calibri"/>
              </a:rPr>
              <a:t>(</a:t>
            </a:r>
            <a:r>
              <a:rPr lang="de-DE" sz="1800" b="0" u="none" strike="noStrike">
                <a:solidFill>
                  <a:srgbClr val="000000"/>
                </a:solidFill>
                <a:effectLst/>
                <a:uFillTx/>
                <a:latin typeface="Calibri"/>
                <a:ea typeface="Calibri"/>
              </a:rPr>
              <a:t>Deutsches Studierendenwerk 2023, </a:t>
            </a:r>
            <a:r>
              <a:rPr lang="de-DE" sz="1800" b="0" u="none" strike="noStrike">
                <a:solidFill>
                  <a:schemeClr val="dk1"/>
                </a:solidFill>
                <a:effectLst/>
                <a:uFillTx/>
                <a:latin typeface="Calibri"/>
                <a:ea typeface="Calibri"/>
              </a:rPr>
              <a:t>95)</a:t>
            </a:r>
            <a:endParaRPr lang="de-DE" sz="1800" b="0" u="none" strike="noStrike">
              <a:solidFill>
                <a:srgbClr val="000000"/>
              </a:solidFill>
              <a:effectLst/>
              <a:uFillTx/>
              <a:latin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PlaceHolder 1"/>
          <p:cNvSpPr>
            <a:spLocks noGrp="1"/>
          </p:cNvSpPr>
          <p:nvPr>
            <p:ph type="title"/>
          </p:nvPr>
        </p:nvSpPr>
        <p:spPr>
          <a:xfrm>
            <a:off x="622440" y="1065240"/>
            <a:ext cx="10842120" cy="987480"/>
          </a:xfrm>
          <a:prstGeom prst="rect">
            <a:avLst/>
          </a:prstGeom>
          <a:noFill/>
          <a:ln w="0">
            <a:noFill/>
          </a:ln>
        </p:spPr>
        <p:txBody>
          <a:bodyPr lIns="91440" tIns="45720" rIns="91440" bIns="45720" numCol="1" spcCol="0" anchor="ctr">
            <a:noAutofit/>
          </a:bodyPr>
          <a:lstStyle>
            <a:lvl1pPr indent="0" defTabSz="914400">
              <a:lnSpc>
                <a:spcPct val="100000"/>
              </a:lnSpc>
              <a:buNone/>
              <a:tabLst>
                <a:tab pos="0" algn="l"/>
              </a:tabLst>
              <a:defRPr lang="de-DE" sz="2800" b="1" u="none" strike="noStrike">
                <a:solidFill>
                  <a:schemeClr val="dk1"/>
                </a:solidFill>
                <a:effectLst/>
                <a:uFillTx/>
                <a:latin typeface="Calibri"/>
                <a:ea typeface="Calibri"/>
              </a:defRPr>
            </a:lvl1pPr>
          </a:lstStyle>
          <a:p>
            <a:pPr indent="0" defTabSz="914400">
              <a:lnSpc>
                <a:spcPct val="100000"/>
              </a:lnSpc>
              <a:buNone/>
              <a:tabLst>
                <a:tab pos="0" algn="l"/>
              </a:tabLst>
            </a:pPr>
            <a:r>
              <a:rPr lang="de-DE" sz="2800" b="1" u="none" strike="noStrike">
                <a:solidFill>
                  <a:schemeClr val="dk1"/>
                </a:solidFill>
                <a:effectLst/>
                <a:uFillTx/>
                <a:latin typeface="Calibri"/>
                <a:ea typeface="Calibri"/>
              </a:rPr>
              <a:t>D</a:t>
            </a:r>
            <a:r>
              <a:rPr lang="de-DE" sz="2800" b="1" u="sng" strike="noStrike">
                <a:solidFill>
                  <a:schemeClr val="dk1"/>
                </a:solidFill>
                <a:effectLst/>
                <a:uFillTx/>
                <a:latin typeface="Calibri"/>
                <a:ea typeface="Calibri"/>
              </a:rPr>
              <a:t>igitale</a:t>
            </a:r>
            <a:r>
              <a:rPr lang="de-DE" sz="2800" b="1" u="none" strike="noStrike">
                <a:solidFill>
                  <a:schemeClr val="dk1"/>
                </a:solidFill>
                <a:effectLst/>
                <a:uFillTx/>
                <a:latin typeface="Calibri"/>
                <a:ea typeface="Calibri"/>
              </a:rPr>
              <a:t> Prüfungen: Chance &amp; </a:t>
            </a:r>
            <a:r>
              <a:rPr lang="de-DE" sz="2800" b="1" u="none" strike="noStrike">
                <a:solidFill>
                  <a:srgbClr val="294466"/>
                </a:solidFill>
                <a:effectLst/>
                <a:uFillTx/>
                <a:latin typeface="Calibri"/>
                <a:ea typeface="Calibri"/>
              </a:rPr>
              <a:t>H</a:t>
            </a:r>
            <a:r>
              <a:rPr lang="de-DE" sz="2800" b="1" u="none" strike="noStrike">
                <a:solidFill>
                  <a:schemeClr val="dk1"/>
                </a:solidFill>
                <a:effectLst/>
                <a:uFillTx/>
                <a:latin typeface="Calibri"/>
                <a:ea typeface="Calibri"/>
              </a:rPr>
              <a:t>erausforderung für </a:t>
            </a:r>
            <a:r>
              <a:rPr lang="de-DE" sz="2800" b="1" u="none" strike="noStrike">
                <a:solidFill>
                  <a:srgbClr val="294466"/>
                </a:solidFill>
                <a:effectLst/>
                <a:uFillTx/>
                <a:latin typeface="Calibri"/>
                <a:ea typeface="Calibri"/>
              </a:rPr>
              <a:t>B</a:t>
            </a:r>
            <a:r>
              <a:rPr lang="de-DE" sz="2800" b="1" u="none" strike="noStrike">
                <a:solidFill>
                  <a:schemeClr val="dk1"/>
                </a:solidFill>
                <a:effectLst/>
                <a:uFillTx/>
                <a:latin typeface="Calibri"/>
                <a:ea typeface="Calibri"/>
              </a:rPr>
              <a:t>arrierefreiheit</a:t>
            </a:r>
            <a:endParaRPr lang="de-DE" sz="2800" b="1" u="none" strike="noStrike">
              <a:solidFill>
                <a:srgbClr val="294466"/>
              </a:solidFill>
              <a:effectLst/>
              <a:uFillTx/>
              <a:latin typeface="Calibri"/>
            </a:endParaRPr>
          </a:p>
        </p:txBody>
      </p:sp>
      <p:sp>
        <p:nvSpPr>
          <p:cNvPr id="99" name="PlaceHolder 2"/>
          <p:cNvSpPr>
            <a:spLocks noGrp="1"/>
          </p:cNvSpPr>
          <p:nvPr>
            <p:ph/>
          </p:nvPr>
        </p:nvSpPr>
        <p:spPr>
          <a:xfrm>
            <a:off x="622440" y="2133720"/>
            <a:ext cx="10842120" cy="3961080"/>
          </a:xfrm>
          <a:prstGeom prst="rect">
            <a:avLst/>
          </a:prstGeom>
          <a:noFill/>
          <a:ln w="0">
            <a:noFill/>
          </a:ln>
        </p:spPr>
        <p:txBody>
          <a:bodyPr lIns="91440" tIns="45720" rIns="91440" bIns="45720" numCol="1" spcCol="0" anchor="t">
            <a:noAutofit/>
          </a:bodyPr>
          <a:lstStyle>
            <a:lvl1pPr marL="257040" indent="-257040" defTabSz="914400">
              <a:lnSpc>
                <a:spcPct val="100000"/>
              </a:lnSpc>
              <a:spcBef>
                <a:spcPts val="1001"/>
              </a:spcBef>
              <a:buClr>
                <a:srgbClr val="99CC00"/>
              </a:buClr>
              <a:buFont typeface="Wingdings" charset="2"/>
              <a:buChar char=""/>
              <a:defRPr lang="de-DE" sz="2800" b="0" u="none" strike="noStrike">
                <a:solidFill>
                  <a:schemeClr val="dk1"/>
                </a:solidFill>
                <a:effectLst/>
                <a:uFillTx/>
                <a:latin typeface="Calibri"/>
                <a:ea typeface="Calibri"/>
              </a:defRPr>
            </a:lvl1pPr>
            <a:lvl2pPr marL="557280" lvl="1" indent="-214200" defTabSz="914400">
              <a:lnSpc>
                <a:spcPct val="100000"/>
              </a:lnSpc>
              <a:spcBef>
                <a:spcPts val="499"/>
              </a:spcBef>
              <a:buClr>
                <a:srgbClr val="99CC00"/>
              </a:buClr>
              <a:buFont typeface="Wingdings" charset="2"/>
              <a:buChar char=""/>
              <a:defRPr lang="de-DE" sz="1800" b="0" u="none" strike="noStrike">
                <a:solidFill>
                  <a:schemeClr val="dk1"/>
                </a:solidFill>
                <a:effectLst/>
                <a:uFillTx/>
                <a:latin typeface="Calibri"/>
                <a:ea typeface="Calibri"/>
              </a:defRPr>
            </a:lvl2pPr>
            <a:lvl3pPr marL="857160" lvl="2" indent="-171360" defTabSz="914400">
              <a:lnSpc>
                <a:spcPct val="100000"/>
              </a:lnSpc>
              <a:spcBef>
                <a:spcPts val="499"/>
              </a:spcBef>
              <a:buClr>
                <a:srgbClr val="99CC00"/>
              </a:buClr>
              <a:buFont typeface="Wingdings" charset="2"/>
              <a:buChar char=""/>
              <a:defRPr lang="de-DE" sz="1400" b="0" u="none" strike="noStrike">
                <a:solidFill>
                  <a:schemeClr val="dk1"/>
                </a:solidFill>
                <a:effectLst/>
                <a:uFillTx/>
                <a:latin typeface="Calibri"/>
                <a:ea typeface="Calibri"/>
              </a:defRPr>
            </a:lvl3pPr>
            <a:lvl4pPr marL="1200240" lvl="3" indent="-171360" defTabSz="914400">
              <a:lnSpc>
                <a:spcPct val="100000"/>
              </a:lnSpc>
              <a:spcBef>
                <a:spcPts val="499"/>
              </a:spcBef>
              <a:buClr>
                <a:srgbClr val="99CC00"/>
              </a:buClr>
              <a:buFont typeface="Wingdings" charset="2"/>
              <a:buChar char=""/>
              <a:defRPr lang="de-DE" sz="1400" b="0" u="none" strike="noStrike">
                <a:solidFill>
                  <a:schemeClr val="dk1"/>
                </a:solidFill>
                <a:effectLst/>
                <a:uFillTx/>
                <a:latin typeface="Calibri"/>
                <a:ea typeface="Calibri"/>
              </a:defRPr>
            </a:lvl4pPr>
            <a:lvl5pPr marL="1542960" lvl="4" indent="-171360" defTabSz="914400">
              <a:lnSpc>
                <a:spcPct val="100000"/>
              </a:lnSpc>
              <a:spcBef>
                <a:spcPts val="499"/>
              </a:spcBef>
              <a:buClr>
                <a:srgbClr val="99CC00"/>
              </a:buClr>
              <a:buFont typeface="Wingdings" charset="2"/>
              <a:buChar char=""/>
              <a:defRPr lang="de-DE" sz="1400" b="0" u="none" strike="noStrike">
                <a:solidFill>
                  <a:schemeClr val="dk1"/>
                </a:solidFill>
                <a:effectLst/>
                <a:uFillTx/>
                <a:latin typeface="Calibri"/>
                <a:ea typeface="Calibri"/>
              </a:defRPr>
            </a:lvl5pPr>
          </a:lstStyle>
          <a:p>
            <a:pPr marL="257040" indent="0" defTabSz="914400">
              <a:lnSpc>
                <a:spcPct val="100000"/>
              </a:lnSpc>
              <a:buNone/>
              <a:tabLst>
                <a:tab pos="0" algn="l"/>
              </a:tabLst>
            </a:pPr>
            <a:r>
              <a:rPr lang="de-DE" sz="2400" b="1" u="none" strike="noStrike" dirty="0">
                <a:solidFill>
                  <a:schemeClr val="dk1"/>
                </a:solidFill>
                <a:effectLst/>
                <a:uFillTx/>
                <a:latin typeface="Calibri"/>
                <a:ea typeface="Calibri"/>
              </a:rPr>
              <a:t>Digitales Format grundsätzlich barrierefreier als klassische Papierprüfungen</a:t>
            </a:r>
            <a:endParaRPr lang="de-DE" sz="2400" b="1" u="none" strike="noStrike" dirty="0">
              <a:solidFill>
                <a:schemeClr val="dk1"/>
              </a:solidFill>
              <a:effectLst/>
              <a:uFillTx/>
              <a:latin typeface="Calibri"/>
            </a:endParaRPr>
          </a:p>
          <a:p>
            <a:pPr marL="257040" indent="-257040" defTabSz="914400">
              <a:lnSpc>
                <a:spcPct val="100000"/>
              </a:lnSpc>
              <a:spcBef>
                <a:spcPts val="0"/>
              </a:spcBef>
              <a:buClr>
                <a:srgbClr val="99CC00"/>
              </a:buClr>
              <a:buFont typeface="Wingdings" charset="2"/>
              <a:buChar char=""/>
              <a:tabLst>
                <a:tab pos="0" algn="l"/>
              </a:tabLst>
            </a:pPr>
            <a:r>
              <a:rPr lang="de-DE" sz="2400" b="0" u="none" strike="noStrike" dirty="0">
                <a:solidFill>
                  <a:schemeClr val="dk1"/>
                </a:solidFill>
                <a:effectLst/>
                <a:uFillTx/>
                <a:latin typeface="Calibri"/>
                <a:ea typeface="Calibri"/>
              </a:rPr>
              <a:t>z.B. für Vergrößerung, Screenreader, motorische Beeinträchtigungen</a:t>
            </a:r>
            <a:endParaRPr lang="de-DE" sz="2400" b="0" u="none" strike="noStrike" dirty="0">
              <a:solidFill>
                <a:schemeClr val="dk1"/>
              </a:solidFill>
              <a:effectLst/>
              <a:uFillTx/>
              <a:latin typeface="Calibri"/>
            </a:endParaRPr>
          </a:p>
          <a:p>
            <a:pPr marL="257040" indent="0" defTabSz="914400">
              <a:lnSpc>
                <a:spcPct val="100000"/>
              </a:lnSpc>
              <a:spcBef>
                <a:spcPts val="0"/>
              </a:spcBef>
              <a:buNone/>
              <a:tabLst>
                <a:tab pos="0" algn="l"/>
              </a:tabLst>
            </a:pPr>
            <a:r>
              <a:rPr lang="de-DE" sz="2400" b="0" u="none" strike="noStrike" dirty="0">
                <a:solidFill>
                  <a:schemeClr val="dk1"/>
                </a:solidFill>
                <a:effectLst/>
                <a:uFillTx/>
                <a:latin typeface="Calibri"/>
                <a:ea typeface="Calibri"/>
              </a:rPr>
              <a:t>Herausforderungen</a:t>
            </a:r>
            <a:endParaRPr lang="de-DE" sz="2400" b="0" u="none" strike="noStrike" dirty="0">
              <a:solidFill>
                <a:schemeClr val="dk1"/>
              </a:solidFill>
              <a:effectLst/>
              <a:uFillTx/>
              <a:latin typeface="Calibri"/>
            </a:endParaRPr>
          </a:p>
          <a:p>
            <a:pPr marL="257040" indent="-257040" defTabSz="914400">
              <a:lnSpc>
                <a:spcPct val="100000"/>
              </a:lnSpc>
              <a:spcBef>
                <a:spcPts val="0"/>
              </a:spcBef>
              <a:buClr>
                <a:srgbClr val="99CC00"/>
              </a:buClr>
              <a:buFont typeface="Wingdings" charset="2"/>
              <a:buChar char=""/>
              <a:tabLst>
                <a:tab pos="0" algn="l"/>
              </a:tabLst>
            </a:pPr>
            <a:r>
              <a:rPr lang="de-DE" sz="2400" b="0" u="none" strike="noStrike" dirty="0">
                <a:solidFill>
                  <a:schemeClr val="dk1"/>
                </a:solidFill>
                <a:effectLst/>
                <a:uFillTx/>
                <a:latin typeface="Calibri"/>
                <a:ea typeface="Calibri"/>
              </a:rPr>
              <a:t>Neue/unbekannte Prüfungs-Software</a:t>
            </a:r>
            <a:endParaRPr lang="de-DE" sz="2400" b="0" u="none" strike="noStrike" dirty="0">
              <a:solidFill>
                <a:schemeClr val="dk1"/>
              </a:solidFill>
              <a:effectLst/>
              <a:uFillTx/>
              <a:latin typeface="Calibri"/>
            </a:endParaRPr>
          </a:p>
          <a:p>
            <a:pPr marL="557280" lvl="1" indent="-214200" defTabSz="914400">
              <a:lnSpc>
                <a:spcPct val="100000"/>
              </a:lnSpc>
              <a:spcBef>
                <a:spcPts val="0"/>
              </a:spcBef>
              <a:buClr>
                <a:srgbClr val="99CC00"/>
              </a:buClr>
              <a:buFont typeface="Wingdings" charset="2"/>
              <a:buChar char=""/>
              <a:tabLst>
                <a:tab pos="0" algn="l"/>
              </a:tabLst>
            </a:pPr>
            <a:r>
              <a:rPr lang="de-DE" sz="2000" b="0" u="none" strike="noStrike" dirty="0">
                <a:solidFill>
                  <a:schemeClr val="dk1"/>
                </a:solidFill>
                <a:effectLst/>
                <a:uFillTx/>
                <a:latin typeface="Calibri"/>
                <a:ea typeface="Calibri"/>
              </a:rPr>
              <a:t>komplizierte Navigation</a:t>
            </a:r>
            <a:endParaRPr lang="de-DE" sz="2000" b="0" u="none" strike="noStrike" dirty="0">
              <a:solidFill>
                <a:schemeClr val="dk1"/>
              </a:solidFill>
              <a:effectLst/>
              <a:uFillTx/>
              <a:latin typeface="Calibri"/>
            </a:endParaRPr>
          </a:p>
          <a:p>
            <a:pPr marL="257040" indent="-257040" defTabSz="914400">
              <a:lnSpc>
                <a:spcPct val="100000"/>
              </a:lnSpc>
              <a:spcBef>
                <a:spcPts val="0"/>
              </a:spcBef>
              <a:buClr>
                <a:srgbClr val="99CC00"/>
              </a:buClr>
              <a:buFont typeface="Wingdings" charset="2"/>
              <a:buChar char=""/>
              <a:tabLst>
                <a:tab pos="0" algn="l"/>
              </a:tabLst>
            </a:pPr>
            <a:r>
              <a:rPr lang="de-DE" sz="2400" b="0" u="none" strike="noStrike" dirty="0">
                <a:solidFill>
                  <a:schemeClr val="dk1"/>
                </a:solidFill>
                <a:effectLst/>
                <a:uFillTx/>
                <a:latin typeface="Calibri"/>
                <a:ea typeface="Calibri"/>
              </a:rPr>
              <a:t>restriktive Einstellungen, die die Autonomie der Studierenden einschränken</a:t>
            </a:r>
            <a:endParaRPr lang="de-DE" sz="2400" b="0" u="none" strike="noStrike" dirty="0">
              <a:solidFill>
                <a:schemeClr val="dk1"/>
              </a:solidFill>
              <a:effectLst/>
              <a:uFillTx/>
              <a:latin typeface="Calibri"/>
            </a:endParaRPr>
          </a:p>
          <a:p>
            <a:pPr marL="557280" lvl="1" indent="-214200" defTabSz="914400">
              <a:lnSpc>
                <a:spcPct val="100000"/>
              </a:lnSpc>
              <a:spcBef>
                <a:spcPts val="0"/>
              </a:spcBef>
              <a:buClr>
                <a:srgbClr val="99CC00"/>
              </a:buClr>
              <a:buFont typeface="Wingdings" charset="2"/>
              <a:buChar char=""/>
              <a:tabLst>
                <a:tab pos="0" algn="l"/>
              </a:tabLst>
            </a:pPr>
            <a:r>
              <a:rPr lang="de-DE" sz="2000" b="0" u="none" strike="noStrike" dirty="0">
                <a:solidFill>
                  <a:srgbClr val="000000"/>
                </a:solidFill>
                <a:effectLst/>
                <a:uFillTx/>
                <a:latin typeface="Calibri"/>
                <a:ea typeface="Calibri"/>
              </a:rPr>
              <a:t>Bearbeitungsreihenfolge festlegen</a:t>
            </a:r>
            <a:endParaRPr lang="de-DE" sz="2000" b="0" u="none" strike="noStrike" dirty="0">
              <a:solidFill>
                <a:schemeClr val="dk1"/>
              </a:solidFill>
              <a:effectLst/>
              <a:uFillTx/>
              <a:latin typeface="Calibri"/>
            </a:endParaRPr>
          </a:p>
          <a:p>
            <a:pPr marL="557280" lvl="1" indent="-214200" defTabSz="914400">
              <a:lnSpc>
                <a:spcPct val="100000"/>
              </a:lnSpc>
              <a:buClr>
                <a:srgbClr val="99CC00"/>
              </a:buClr>
              <a:buFont typeface="Wingdings" charset="2"/>
              <a:buChar char=""/>
              <a:tabLst>
                <a:tab pos="0" algn="l"/>
              </a:tabLst>
            </a:pPr>
            <a:r>
              <a:rPr lang="de-DE" sz="2000" b="0" u="none" strike="noStrike" dirty="0">
                <a:solidFill>
                  <a:schemeClr val="dk1"/>
                </a:solidFill>
                <a:effectLst/>
                <a:uFillTx/>
                <a:latin typeface="Calibri"/>
                <a:ea typeface="Calibri"/>
              </a:rPr>
              <a:t>Maximale Bearbeitungsdauer pro Aufgabe</a:t>
            </a:r>
            <a:endParaRPr lang="de-DE" sz="2000" b="0" u="none" strike="noStrike" dirty="0">
              <a:solidFill>
                <a:schemeClr val="dk1"/>
              </a:solidFill>
              <a:effectLst/>
              <a:uFillTx/>
              <a:latin typeface="Calibri"/>
            </a:endParaRPr>
          </a:p>
          <a:p>
            <a:pPr marL="257040" indent="-257040" defTabSz="914400">
              <a:lnSpc>
                <a:spcPct val="100000"/>
              </a:lnSpc>
              <a:spcBef>
                <a:spcPts val="0"/>
              </a:spcBef>
              <a:buClr>
                <a:srgbClr val="99CC00"/>
              </a:buClr>
              <a:buFont typeface="Wingdings" charset="2"/>
              <a:buChar char=""/>
              <a:tabLst>
                <a:tab pos="0" algn="l"/>
              </a:tabLst>
            </a:pPr>
            <a:r>
              <a:rPr lang="de-DE" sz="2400" b="0" u="none" strike="noStrike" dirty="0">
                <a:solidFill>
                  <a:schemeClr val="dk1"/>
                </a:solidFill>
                <a:effectLst/>
                <a:uFillTx/>
                <a:latin typeface="Calibri"/>
                <a:ea typeface="Calibri"/>
              </a:rPr>
              <a:t>Mögliche Barrieren durch Systeme und/oder </a:t>
            </a:r>
            <a:r>
              <a:rPr lang="de-DE" sz="2400" b="0" u="none" strike="noStrike" dirty="0" err="1">
                <a:solidFill>
                  <a:schemeClr val="dk1"/>
                </a:solidFill>
                <a:effectLst/>
                <a:uFillTx/>
                <a:latin typeface="Calibri"/>
                <a:ea typeface="Calibri"/>
              </a:rPr>
              <a:t>Autor:innen</a:t>
            </a:r>
            <a:endParaRPr lang="de-DE" sz="2400" b="0" u="none" strike="noStrike" dirty="0">
              <a:solidFill>
                <a:schemeClr val="dk1"/>
              </a:solidFill>
              <a:effectLst/>
              <a:uFillTx/>
              <a:latin typeface="Calibri"/>
            </a:endParaRPr>
          </a:p>
          <a:p>
            <a:pPr marL="557280" lvl="1" indent="-214200" defTabSz="914400">
              <a:lnSpc>
                <a:spcPct val="100000"/>
              </a:lnSpc>
              <a:spcBef>
                <a:spcPts val="0"/>
              </a:spcBef>
              <a:buClr>
                <a:srgbClr val="99CC00"/>
              </a:buClr>
              <a:buFont typeface="Wingdings" charset="2"/>
              <a:buChar char=""/>
              <a:tabLst>
                <a:tab pos="0" algn="l"/>
              </a:tabLst>
            </a:pPr>
            <a:r>
              <a:rPr lang="de-DE" sz="2000" b="0" u="none" strike="noStrike" dirty="0">
                <a:solidFill>
                  <a:schemeClr val="dk1"/>
                </a:solidFill>
                <a:effectLst/>
                <a:uFillTx/>
                <a:latin typeface="Calibri"/>
                <a:ea typeface="Calibri"/>
              </a:rPr>
              <a:t>Auswahl der </a:t>
            </a:r>
            <a:r>
              <a:rPr lang="de-DE" sz="2000" b="0" u="none" strike="noStrike" dirty="0" err="1">
                <a:solidFill>
                  <a:schemeClr val="dk1"/>
                </a:solidFill>
                <a:effectLst/>
                <a:uFillTx/>
                <a:latin typeface="Calibri"/>
                <a:ea typeface="Calibri"/>
              </a:rPr>
              <a:t>Fragteypen</a:t>
            </a:r>
            <a:endParaRPr lang="de-DE" sz="2000" b="0" u="none" strike="noStrike" dirty="0">
              <a:solidFill>
                <a:schemeClr val="dk1"/>
              </a:solidFill>
              <a:effectLst/>
              <a:uFillTx/>
              <a:latin typeface="Calibri"/>
            </a:endParaRPr>
          </a:p>
          <a:p>
            <a:pPr marL="557280" lvl="1" indent="-214200" defTabSz="914400">
              <a:lnSpc>
                <a:spcPct val="100000"/>
              </a:lnSpc>
              <a:spcBef>
                <a:spcPts val="0"/>
              </a:spcBef>
              <a:buClr>
                <a:srgbClr val="99CC00"/>
              </a:buClr>
              <a:buFont typeface="Wingdings" charset="2"/>
              <a:buChar char=""/>
              <a:tabLst>
                <a:tab pos="0" algn="l"/>
              </a:tabLst>
            </a:pPr>
            <a:r>
              <a:rPr lang="de-DE" sz="2000" b="0" u="none" strike="noStrike" dirty="0">
                <a:solidFill>
                  <a:schemeClr val="dk1"/>
                </a:solidFill>
                <a:effectLst/>
                <a:uFillTx/>
                <a:latin typeface="Calibri"/>
                <a:ea typeface="Calibri"/>
              </a:rPr>
              <a:t>Fehlende auditive Rückmeldungen zur verbleibenden Zeit oder Speicherung</a:t>
            </a:r>
            <a:endParaRPr lang="de-DE" sz="2000" b="0" u="none" strike="noStrike" dirty="0">
              <a:solidFill>
                <a:schemeClr val="dk1"/>
              </a:solidFill>
              <a:effectLst/>
              <a:uFillTx/>
              <a:latin typeface="Calibri"/>
            </a:endParaRPr>
          </a:p>
          <a:p>
            <a:pPr marL="557280" lvl="1" indent="-214200" defTabSz="914400">
              <a:lnSpc>
                <a:spcPct val="100000"/>
              </a:lnSpc>
              <a:spcBef>
                <a:spcPts val="0"/>
              </a:spcBef>
              <a:buClr>
                <a:srgbClr val="99CC00"/>
              </a:buClr>
              <a:buFont typeface="Wingdings" charset="2"/>
              <a:buChar char=""/>
              <a:tabLst>
                <a:tab pos="0" algn="l"/>
              </a:tabLst>
            </a:pPr>
            <a:r>
              <a:rPr lang="de-DE" sz="2000" b="0" u="none" strike="noStrike" dirty="0">
                <a:solidFill>
                  <a:schemeClr val="dk1"/>
                </a:solidFill>
                <a:effectLst/>
                <a:uFillTx/>
                <a:latin typeface="Calibri"/>
                <a:ea typeface="Calibri"/>
              </a:rPr>
              <a:t>Fehlende Alternativtexte für visuelle Darstellungen</a:t>
            </a:r>
            <a:endParaRPr lang="de-DE" sz="2000" b="0" u="none" strike="noStrike" dirty="0">
              <a:solidFill>
                <a:schemeClr val="dk1"/>
              </a:solidFill>
              <a:effectLst/>
              <a:uFillTx/>
              <a:latin typeface="Calibri"/>
            </a:endParaRPr>
          </a:p>
          <a:p>
            <a:pPr marL="557280" lvl="1" indent="-214200" defTabSz="914400">
              <a:lnSpc>
                <a:spcPct val="100000"/>
              </a:lnSpc>
              <a:spcBef>
                <a:spcPts val="0"/>
              </a:spcBef>
              <a:buClr>
                <a:srgbClr val="99CC00"/>
              </a:buClr>
              <a:buFont typeface="Wingdings" charset="2"/>
              <a:buChar char=""/>
              <a:tabLst>
                <a:tab pos="0" algn="l"/>
              </a:tabLst>
            </a:pPr>
            <a:r>
              <a:rPr lang="de-DE" sz="2000" b="0" u="none" strike="noStrike" dirty="0">
                <a:solidFill>
                  <a:schemeClr val="dk1"/>
                </a:solidFill>
                <a:effectLst/>
                <a:uFillTx/>
                <a:latin typeface="Calibri"/>
                <a:ea typeface="Calibri"/>
              </a:rPr>
              <a:t>Fehlende Untertitel für Videos, fehlende Transkripte für Audios</a:t>
            </a:r>
            <a:endParaRPr lang="de-DE" sz="2000" b="0" u="none" strike="noStrike" dirty="0">
              <a:solidFill>
                <a:schemeClr val="dk1"/>
              </a:solidFill>
              <a:effectLst/>
              <a:uFillTx/>
              <a:latin typeface="Calibri"/>
            </a:endParaRPr>
          </a:p>
          <a:p>
            <a:pPr marL="257040" indent="0" defTabSz="914400">
              <a:lnSpc>
                <a:spcPct val="100000"/>
              </a:lnSpc>
              <a:buNone/>
              <a:tabLst>
                <a:tab pos="0" algn="l"/>
              </a:tabLst>
            </a:pPr>
            <a:endParaRPr lang="de-DE" sz="2200" b="0" u="none" strike="noStrike" dirty="0">
              <a:solidFill>
                <a:schemeClr val="dk1"/>
              </a:solidFill>
              <a:effectLst/>
              <a:uFillTx/>
              <a:latin typeface="Calibri"/>
            </a:endParaRPr>
          </a:p>
          <a:p>
            <a:pPr marL="343080" indent="0" defTabSz="914400">
              <a:lnSpc>
                <a:spcPct val="100000"/>
              </a:lnSpc>
              <a:buNone/>
              <a:tabLst>
                <a:tab pos="0" algn="l"/>
              </a:tabLst>
            </a:pPr>
            <a:endParaRPr lang="de-DE" sz="1600" b="0" u="none" strike="noStrike" dirty="0">
              <a:solidFill>
                <a:schemeClr val="dk1"/>
              </a:solidFill>
              <a:effectLst/>
              <a:uFillTx/>
              <a:latin typeface="Calibri"/>
            </a:endParaRPr>
          </a:p>
          <a:p>
            <a:pPr marL="343080" indent="0" defTabSz="914400">
              <a:lnSpc>
                <a:spcPct val="100000"/>
              </a:lnSpc>
              <a:buNone/>
              <a:tabLst>
                <a:tab pos="0" algn="l"/>
              </a:tabLst>
            </a:pPr>
            <a:endParaRPr lang="de-DE" sz="1600" b="0" u="none" strike="noStrike" dirty="0">
              <a:solidFill>
                <a:schemeClr val="dk1"/>
              </a:solidFill>
              <a:effectLst/>
              <a:uFillTx/>
              <a:latin typeface="Calibri"/>
            </a:endParaRPr>
          </a:p>
          <a:p>
            <a:pPr marL="343080" indent="0" defTabSz="914400">
              <a:lnSpc>
                <a:spcPct val="100000"/>
              </a:lnSpc>
              <a:buNone/>
              <a:tabLst>
                <a:tab pos="0" algn="l"/>
              </a:tabLst>
            </a:pPr>
            <a:endParaRPr lang="de-DE" sz="1600" b="0" u="none" strike="noStrike" dirty="0">
              <a:solidFill>
                <a:schemeClr val="dk1"/>
              </a:solidFill>
              <a:effectLst/>
              <a:uFillTx/>
              <a:latin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AD4B11-7B6F-4495-88F7-303C45887DBD}"/>
              </a:ext>
            </a:extLst>
          </p:cNvPr>
          <p:cNvSpPr>
            <a:spLocks noGrp="1"/>
          </p:cNvSpPr>
          <p:nvPr>
            <p:ph type="title"/>
          </p:nvPr>
        </p:nvSpPr>
        <p:spPr>
          <a:xfrm>
            <a:off x="609480" y="1285875"/>
            <a:ext cx="10971360" cy="444690"/>
          </a:xfrm>
        </p:spPr>
        <p:txBody>
          <a:bodyPr/>
          <a:lstStyle/>
          <a:p>
            <a:r>
              <a:rPr lang="de-DE" sz="2800" b="1" u="none" strike="noStrike" dirty="0">
                <a:solidFill>
                  <a:srgbClr val="294466"/>
                </a:solidFill>
                <a:effectLst/>
                <a:uFillTx/>
                <a:latin typeface="Calibri"/>
                <a:ea typeface="Calibri"/>
              </a:rPr>
              <a:t>Moodle Test &amp; Barrierefreiheit</a:t>
            </a:r>
            <a:endParaRPr lang="de-DE" dirty="0"/>
          </a:p>
        </p:txBody>
      </p:sp>
      <p:sp>
        <p:nvSpPr>
          <p:cNvPr id="3" name="Textplatzhalter 2">
            <a:extLst>
              <a:ext uri="{FF2B5EF4-FFF2-40B4-BE49-F238E27FC236}">
                <a16:creationId xmlns:a16="http://schemas.microsoft.com/office/drawing/2014/main" id="{D6FB4B70-C3A7-4D1F-9891-6FD4E84CBC73}"/>
              </a:ext>
            </a:extLst>
          </p:cNvPr>
          <p:cNvSpPr>
            <a:spLocks noGrp="1"/>
          </p:cNvSpPr>
          <p:nvPr>
            <p:ph type="body"/>
          </p:nvPr>
        </p:nvSpPr>
        <p:spPr>
          <a:xfrm>
            <a:off x="609480" y="2189385"/>
            <a:ext cx="5385600" cy="638280"/>
          </a:xfrm>
        </p:spPr>
        <p:txBody>
          <a:bodyPr/>
          <a:lstStyle/>
          <a:p>
            <a:pPr algn="ctr"/>
            <a:r>
              <a:rPr lang="de-DE" sz="6000" dirty="0"/>
              <a:t>+</a:t>
            </a:r>
          </a:p>
        </p:txBody>
      </p:sp>
      <p:sp>
        <p:nvSpPr>
          <p:cNvPr id="4" name="Textplatzhalter 3">
            <a:extLst>
              <a:ext uri="{FF2B5EF4-FFF2-40B4-BE49-F238E27FC236}">
                <a16:creationId xmlns:a16="http://schemas.microsoft.com/office/drawing/2014/main" id="{E5754CB3-439A-4697-80B5-0C5F165BCCA9}"/>
              </a:ext>
            </a:extLst>
          </p:cNvPr>
          <p:cNvSpPr>
            <a:spLocks noGrp="1"/>
          </p:cNvSpPr>
          <p:nvPr>
            <p:ph type="body"/>
          </p:nvPr>
        </p:nvSpPr>
        <p:spPr>
          <a:xfrm>
            <a:off x="609480" y="2895600"/>
            <a:ext cx="5385600" cy="3229080"/>
          </a:xfrm>
        </p:spPr>
        <p:txBody>
          <a:bodyPr/>
          <a:lstStyle/>
          <a:p>
            <a:pPr marL="285840" indent="-285840" defTabSz="685800">
              <a:lnSpc>
                <a:spcPct val="100000"/>
              </a:lnSpc>
              <a:buClr>
                <a:srgbClr val="99CC00"/>
              </a:buClr>
              <a:buFont typeface="Arial"/>
              <a:buChar char="•"/>
            </a:pPr>
            <a:r>
              <a:rPr lang="de-DE" sz="1800" b="0" u="none" strike="noStrike" dirty="0">
                <a:solidFill>
                  <a:schemeClr val="dk1"/>
                </a:solidFill>
                <a:effectLst/>
                <a:uFillTx/>
                <a:latin typeface="Calibri"/>
                <a:ea typeface="Calibri"/>
              </a:rPr>
              <a:t>Kann mit Screenreader, Tastaturbedienung, Sprachsteuerung, Vergrößerung grundsätzlich ausgefüllt werden.</a:t>
            </a:r>
            <a:endParaRPr lang="de-DE" sz="1800" b="0" u="none" strike="noStrike" dirty="0">
              <a:solidFill>
                <a:srgbClr val="000000"/>
              </a:solidFill>
              <a:effectLst/>
              <a:uFillTx/>
              <a:latin typeface="Calibri"/>
            </a:endParaRPr>
          </a:p>
          <a:p>
            <a:pPr marL="285840" indent="-285840" defTabSz="685800">
              <a:lnSpc>
                <a:spcPct val="100000"/>
              </a:lnSpc>
              <a:buClr>
                <a:srgbClr val="99CC00"/>
              </a:buClr>
              <a:buFont typeface="Arial"/>
              <a:buChar char="•"/>
            </a:pPr>
            <a:r>
              <a:rPr lang="de-DE" sz="1800" b="0" u="none" strike="noStrike" dirty="0">
                <a:solidFill>
                  <a:schemeClr val="dk1"/>
                </a:solidFill>
                <a:effectLst/>
                <a:uFillTx/>
                <a:latin typeface="Calibri"/>
                <a:ea typeface="Calibri"/>
              </a:rPr>
              <a:t>Bilder können mit Alternativtexten versehen werden</a:t>
            </a:r>
            <a:endParaRPr lang="de-DE" dirty="0"/>
          </a:p>
        </p:txBody>
      </p:sp>
      <p:sp>
        <p:nvSpPr>
          <p:cNvPr id="5" name="Textplatzhalter 4">
            <a:extLst>
              <a:ext uri="{FF2B5EF4-FFF2-40B4-BE49-F238E27FC236}">
                <a16:creationId xmlns:a16="http://schemas.microsoft.com/office/drawing/2014/main" id="{01A1DAF9-ECAE-4EEA-BDE2-7715FF76B262}"/>
              </a:ext>
            </a:extLst>
          </p:cNvPr>
          <p:cNvSpPr>
            <a:spLocks noGrp="1"/>
          </p:cNvSpPr>
          <p:nvPr>
            <p:ph type="body"/>
          </p:nvPr>
        </p:nvSpPr>
        <p:spPr>
          <a:xfrm>
            <a:off x="6193440" y="2257318"/>
            <a:ext cx="5387760" cy="638280"/>
          </a:xfrm>
        </p:spPr>
        <p:txBody>
          <a:bodyPr/>
          <a:lstStyle/>
          <a:p>
            <a:pPr algn="ctr"/>
            <a:r>
              <a:rPr lang="de-DE" sz="6000" dirty="0"/>
              <a:t>-</a:t>
            </a:r>
          </a:p>
        </p:txBody>
      </p:sp>
      <p:sp>
        <p:nvSpPr>
          <p:cNvPr id="6" name="Textplatzhalter 5">
            <a:extLst>
              <a:ext uri="{FF2B5EF4-FFF2-40B4-BE49-F238E27FC236}">
                <a16:creationId xmlns:a16="http://schemas.microsoft.com/office/drawing/2014/main" id="{37616EE4-5184-4C28-8813-D76292FBF06E}"/>
              </a:ext>
            </a:extLst>
          </p:cNvPr>
          <p:cNvSpPr>
            <a:spLocks noGrp="1"/>
          </p:cNvSpPr>
          <p:nvPr>
            <p:ph type="body"/>
          </p:nvPr>
        </p:nvSpPr>
        <p:spPr>
          <a:xfrm>
            <a:off x="6193440" y="2895598"/>
            <a:ext cx="5387760" cy="3229081"/>
          </a:xfrm>
        </p:spPr>
        <p:txBody>
          <a:bodyPr/>
          <a:lstStyle/>
          <a:p>
            <a:pPr marL="285840" indent="-285840" defTabSz="685800">
              <a:lnSpc>
                <a:spcPct val="100000"/>
              </a:lnSpc>
              <a:buClr>
                <a:srgbClr val="99CC00"/>
              </a:buClr>
              <a:buFont typeface="Arial"/>
              <a:buChar char="•"/>
            </a:pPr>
            <a:r>
              <a:rPr lang="de-DE" sz="1800" b="0" u="none" strike="noStrike" dirty="0">
                <a:solidFill>
                  <a:schemeClr val="dk1"/>
                </a:solidFill>
                <a:effectLst/>
                <a:uFillTx/>
                <a:latin typeface="Calibri"/>
                <a:ea typeface="Calibri"/>
              </a:rPr>
              <a:t>Drag and Drop-Fragetypen für </a:t>
            </a:r>
            <a:r>
              <a:rPr lang="de-DE" sz="1800" b="0" u="none" strike="noStrike" dirty="0" err="1">
                <a:solidFill>
                  <a:schemeClr val="dk1"/>
                </a:solidFill>
                <a:effectLst/>
                <a:uFillTx/>
                <a:latin typeface="Calibri"/>
                <a:ea typeface="Calibri"/>
              </a:rPr>
              <a:t>Screenreaderprachsteuerung</a:t>
            </a:r>
            <a:r>
              <a:rPr lang="de-DE" sz="1800" b="0" u="none" strike="noStrike" dirty="0">
                <a:solidFill>
                  <a:schemeClr val="dk1"/>
                </a:solidFill>
                <a:effectLst/>
                <a:uFillTx/>
                <a:latin typeface="Calibri"/>
                <a:ea typeface="Calibri"/>
              </a:rPr>
              <a:t> nicht zugänglich</a:t>
            </a:r>
            <a:endParaRPr lang="de-DE" sz="1800" b="0" u="none" strike="noStrike" dirty="0">
              <a:solidFill>
                <a:srgbClr val="000000"/>
              </a:solidFill>
              <a:effectLst/>
              <a:uFillTx/>
              <a:latin typeface="Calibri"/>
            </a:endParaRPr>
          </a:p>
          <a:p>
            <a:pPr marL="285840" indent="-285840" defTabSz="685800">
              <a:lnSpc>
                <a:spcPct val="100000"/>
              </a:lnSpc>
              <a:buClr>
                <a:srgbClr val="99CC00"/>
              </a:buClr>
              <a:buFont typeface="Arial"/>
              <a:buChar char="•"/>
            </a:pPr>
            <a:r>
              <a:rPr lang="de-DE" sz="1800" b="0" u="none" strike="noStrike" dirty="0" err="1">
                <a:solidFill>
                  <a:schemeClr val="dk1"/>
                </a:solidFill>
                <a:effectLst/>
                <a:uFillTx/>
                <a:latin typeface="Calibri"/>
                <a:ea typeface="Calibri"/>
              </a:rPr>
              <a:t>Fragetyp</a:t>
            </a:r>
            <a:r>
              <a:rPr lang="de-DE" sz="1800" b="0" u="none" strike="noStrike" dirty="0">
                <a:solidFill>
                  <a:schemeClr val="dk1"/>
                </a:solidFill>
                <a:effectLst/>
                <a:uFillTx/>
                <a:latin typeface="Calibri"/>
                <a:ea typeface="Calibri"/>
              </a:rPr>
              <a:t> </a:t>
            </a:r>
            <a:r>
              <a:rPr lang="de-DE" sz="1800" b="0" u="none" strike="noStrike" dirty="0" err="1">
                <a:solidFill>
                  <a:schemeClr val="dk1"/>
                </a:solidFill>
                <a:effectLst/>
                <a:uFillTx/>
                <a:latin typeface="Calibri"/>
                <a:ea typeface="Calibri"/>
              </a:rPr>
              <a:t>Kprim</a:t>
            </a:r>
            <a:r>
              <a:rPr lang="de-DE" sz="1800" b="0" u="none" strike="noStrike" dirty="0">
                <a:solidFill>
                  <a:schemeClr val="dk1"/>
                </a:solidFill>
                <a:effectLst/>
                <a:uFillTx/>
                <a:latin typeface="Calibri"/>
                <a:ea typeface="Calibri"/>
              </a:rPr>
              <a:t>  (Plugin) für Screenreader/Sprachsteuerung nicht zugänglich</a:t>
            </a:r>
            <a:endParaRPr lang="de-DE" sz="1800" b="0" u="none" strike="noStrike" dirty="0">
              <a:solidFill>
                <a:srgbClr val="000000"/>
              </a:solidFill>
              <a:effectLst/>
              <a:uFillTx/>
              <a:latin typeface="Calibri"/>
            </a:endParaRPr>
          </a:p>
          <a:p>
            <a:pPr marL="285840" indent="-285840" defTabSz="685800">
              <a:lnSpc>
                <a:spcPct val="100000"/>
              </a:lnSpc>
              <a:buClr>
                <a:srgbClr val="99CC00"/>
              </a:buClr>
              <a:buFont typeface="Arial"/>
              <a:buChar char="•"/>
            </a:pPr>
            <a:r>
              <a:rPr lang="de-DE" sz="1800" b="0" u="none" strike="noStrike" dirty="0">
                <a:solidFill>
                  <a:schemeClr val="dk1"/>
                </a:solidFill>
                <a:effectLst/>
                <a:uFillTx/>
                <a:latin typeface="Calibri"/>
                <a:ea typeface="Calibri"/>
              </a:rPr>
              <a:t>Freitextantworten für Sprachsteuerung nicht zugänglich</a:t>
            </a:r>
            <a:endParaRPr lang="de-DE" sz="1800" b="0" u="none" strike="noStrike" dirty="0">
              <a:solidFill>
                <a:srgbClr val="000000"/>
              </a:solidFill>
              <a:effectLst/>
              <a:uFillTx/>
              <a:latin typeface="Calibri"/>
            </a:endParaRPr>
          </a:p>
          <a:p>
            <a:pPr marL="285840" indent="-285840" defTabSz="685800">
              <a:lnSpc>
                <a:spcPct val="100000"/>
              </a:lnSpc>
              <a:buClr>
                <a:srgbClr val="99CC00"/>
              </a:buClr>
              <a:buFont typeface="Arial"/>
              <a:buChar char="•"/>
            </a:pPr>
            <a:r>
              <a:rPr lang="de-DE" sz="1800" b="0" u="none" strike="noStrike" dirty="0">
                <a:solidFill>
                  <a:schemeClr val="dk1"/>
                </a:solidFill>
                <a:effectLst/>
                <a:uFillTx/>
                <a:latin typeface="Calibri"/>
                <a:ea typeface="Calibri"/>
              </a:rPr>
              <a:t>Mit assistiven Technologien dauert es länger!</a:t>
            </a:r>
            <a:endParaRPr lang="de-DE" sz="1800" b="0" u="none" strike="noStrike" dirty="0">
              <a:solidFill>
                <a:srgbClr val="000000"/>
              </a:solidFill>
              <a:effectLst/>
              <a:uFillTx/>
              <a:latin typeface="Calibri"/>
            </a:endParaRPr>
          </a:p>
        </p:txBody>
      </p:sp>
      <p:sp>
        <p:nvSpPr>
          <p:cNvPr id="7" name="Textfeld 230022762">
            <a:extLst>
              <a:ext uri="{FF2B5EF4-FFF2-40B4-BE49-F238E27FC236}">
                <a16:creationId xmlns:a16="http://schemas.microsoft.com/office/drawing/2014/main" id="{F6185F11-F9E3-4020-AD1B-BFBEE11C3B75}"/>
              </a:ext>
            </a:extLst>
          </p:cNvPr>
          <p:cNvSpPr/>
          <p:nvPr/>
        </p:nvSpPr>
        <p:spPr>
          <a:xfrm>
            <a:off x="2526105" y="6192614"/>
            <a:ext cx="9054735" cy="367878"/>
          </a:xfrm>
          <a:prstGeom prst="rect">
            <a:avLst/>
          </a:prstGeom>
          <a:noFill/>
          <a:ln w="0">
            <a:noFill/>
          </a:ln>
        </p:spPr>
        <p:style>
          <a:lnRef idx="0">
            <a:scrgbClr r="0" g="0" b="0"/>
          </a:lnRef>
          <a:fillRef idx="0">
            <a:scrgbClr r="0" g="0" b="0"/>
          </a:fillRef>
          <a:effectRef idx="0">
            <a:scrgbClr r="0" g="0" b="0"/>
          </a:effectRef>
          <a:fontRef idx="minor"/>
        </p:style>
        <p:txBody>
          <a:bodyPr horzOverflow="overflow" wrap="square" lIns="90000" tIns="45000" rIns="90000" bIns="45000" numCol="1" spcCol="0" anchor="t">
            <a:spAutoFit/>
          </a:bodyPr>
          <a:lstStyle/>
          <a:p>
            <a:r>
              <a:rPr lang="de-DE" sz="1800" b="0" u="none" strike="noStrike" dirty="0">
                <a:solidFill>
                  <a:schemeClr val="dk1"/>
                </a:solidFill>
                <a:effectLst/>
                <a:uFillTx/>
                <a:latin typeface="Calibri"/>
                <a:ea typeface="Calibri"/>
              </a:rPr>
              <a:t>(Kompetenzzentrum für digitale Barrierefreiheit 2024, Version 4.1 Moodle Aktivität Test)</a:t>
            </a:r>
            <a:endParaRPr lang="de-DE" sz="1800" b="0" u="none" strike="noStrike" dirty="0">
              <a:solidFill>
                <a:srgbClr val="000000"/>
              </a:solidFill>
              <a:effectLst/>
              <a:uFillTx/>
              <a:latin typeface="Calibri"/>
            </a:endParaRPr>
          </a:p>
        </p:txBody>
      </p:sp>
    </p:spTree>
    <p:extLst>
      <p:ext uri="{BB962C8B-B14F-4D97-AF65-F5344CB8AC3E}">
        <p14:creationId xmlns:p14="http://schemas.microsoft.com/office/powerpoint/2010/main" val="2773310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title"/>
          </p:nvPr>
        </p:nvSpPr>
        <p:spPr>
          <a:xfrm>
            <a:off x="622440" y="1065240"/>
            <a:ext cx="10842120" cy="987480"/>
          </a:xfrm>
          <a:prstGeom prst="rect">
            <a:avLst/>
          </a:prstGeom>
          <a:noFill/>
          <a:ln w="0">
            <a:noFill/>
          </a:ln>
        </p:spPr>
        <p:txBody>
          <a:bodyPr lIns="91440" tIns="45720" rIns="91440" bIns="45720" numCol="1" spcCol="0" anchor="ctr">
            <a:noAutofit/>
          </a:bodyPr>
          <a:lstStyle>
            <a:lvl1pPr indent="0" defTabSz="914400">
              <a:lnSpc>
                <a:spcPct val="100000"/>
              </a:lnSpc>
              <a:buNone/>
              <a:tabLst>
                <a:tab pos="0" algn="l"/>
              </a:tabLst>
              <a:defRPr lang="de-DE" sz="2800" b="1" u="none" strike="noStrike">
                <a:solidFill>
                  <a:srgbClr val="294466"/>
                </a:solidFill>
                <a:effectLst/>
                <a:uFillTx/>
                <a:latin typeface="Calibri"/>
                <a:ea typeface="Calibri"/>
              </a:defRPr>
            </a:lvl1pPr>
          </a:lstStyle>
          <a:p>
            <a:pPr indent="0" defTabSz="914400">
              <a:lnSpc>
                <a:spcPct val="100000"/>
              </a:lnSpc>
              <a:buNone/>
              <a:tabLst>
                <a:tab pos="0" algn="l"/>
              </a:tabLst>
            </a:pPr>
            <a:r>
              <a:rPr lang="de-DE" sz="2800" b="1" u="none" strike="noStrike" dirty="0">
                <a:solidFill>
                  <a:srgbClr val="294466"/>
                </a:solidFill>
                <a:effectLst/>
                <a:uFillTx/>
                <a:latin typeface="Calibri"/>
                <a:ea typeface="Calibri"/>
              </a:rPr>
              <a:t>Moodle-Prüfung mit assistiven Technologien</a:t>
            </a:r>
            <a:endParaRPr lang="de-DE" sz="2800" b="1" u="none" strike="noStrike" dirty="0">
              <a:solidFill>
                <a:srgbClr val="294466"/>
              </a:solidFill>
              <a:effectLst/>
              <a:uFillTx/>
              <a:latin typeface="Calibri"/>
            </a:endParaRPr>
          </a:p>
        </p:txBody>
      </p:sp>
      <p:sp>
        <p:nvSpPr>
          <p:cNvPr id="105" name="PlaceHolder 2"/>
          <p:cNvSpPr>
            <a:spLocks noGrp="1"/>
          </p:cNvSpPr>
          <p:nvPr>
            <p:ph/>
          </p:nvPr>
        </p:nvSpPr>
        <p:spPr>
          <a:xfrm>
            <a:off x="622440" y="2133720"/>
            <a:ext cx="10842120" cy="3961080"/>
          </a:xfrm>
          <a:prstGeom prst="rect">
            <a:avLst/>
          </a:prstGeom>
          <a:noFill/>
          <a:ln w="0">
            <a:noFill/>
          </a:ln>
        </p:spPr>
        <p:txBody>
          <a:bodyPr lIns="91440" tIns="45720" rIns="91440" bIns="45720" numCol="1" spcCol="0" anchor="t">
            <a:noAutofit/>
          </a:bodyPr>
          <a:lstStyle>
            <a:lvl1pPr marL="257040" indent="-257040" defTabSz="914400">
              <a:lnSpc>
                <a:spcPct val="100000"/>
              </a:lnSpc>
              <a:spcBef>
                <a:spcPts val="1001"/>
              </a:spcBef>
              <a:buClr>
                <a:srgbClr val="99CC00"/>
              </a:buClr>
              <a:buFont typeface="Wingdings" charset="2"/>
              <a:buChar char=""/>
              <a:defRPr lang="de-DE" sz="2800" b="0" u="none" strike="noStrike">
                <a:solidFill>
                  <a:schemeClr val="dk1"/>
                </a:solidFill>
                <a:effectLst/>
                <a:uFillTx/>
                <a:latin typeface="Calibri"/>
                <a:ea typeface="Calibri"/>
              </a:defRPr>
            </a:lvl1pPr>
            <a:lvl2pPr marL="557280" lvl="1" indent="-214200" defTabSz="914400">
              <a:lnSpc>
                <a:spcPct val="100000"/>
              </a:lnSpc>
              <a:spcBef>
                <a:spcPts val="499"/>
              </a:spcBef>
              <a:buClr>
                <a:srgbClr val="99CC00"/>
              </a:buClr>
              <a:buFont typeface="Wingdings" charset="2"/>
              <a:buChar char=""/>
              <a:defRPr lang="de-DE" sz="1800" b="0" u="none" strike="noStrike">
                <a:solidFill>
                  <a:schemeClr val="dk1"/>
                </a:solidFill>
                <a:effectLst/>
                <a:uFillTx/>
                <a:latin typeface="Calibri"/>
                <a:ea typeface="Calibri"/>
              </a:defRPr>
            </a:lvl2pPr>
            <a:lvl3pPr marL="857160" lvl="2" indent="-171360" defTabSz="914400">
              <a:lnSpc>
                <a:spcPct val="100000"/>
              </a:lnSpc>
              <a:spcBef>
                <a:spcPts val="499"/>
              </a:spcBef>
              <a:buClr>
                <a:srgbClr val="99CC00"/>
              </a:buClr>
              <a:buFont typeface="Wingdings" charset="2"/>
              <a:buChar char=""/>
              <a:defRPr lang="de-DE" sz="1400" b="0" u="none" strike="noStrike">
                <a:solidFill>
                  <a:schemeClr val="dk1"/>
                </a:solidFill>
                <a:effectLst/>
                <a:uFillTx/>
                <a:latin typeface="Calibri"/>
                <a:ea typeface="Calibri"/>
              </a:defRPr>
            </a:lvl3pPr>
            <a:lvl4pPr marL="1200240" lvl="3" indent="-171360" defTabSz="914400">
              <a:lnSpc>
                <a:spcPct val="100000"/>
              </a:lnSpc>
              <a:spcBef>
                <a:spcPts val="499"/>
              </a:spcBef>
              <a:buClr>
                <a:srgbClr val="99CC00"/>
              </a:buClr>
              <a:buFont typeface="Wingdings" charset="2"/>
              <a:buChar char=""/>
              <a:defRPr lang="de-DE" sz="1400" b="0" u="none" strike="noStrike">
                <a:solidFill>
                  <a:schemeClr val="dk1"/>
                </a:solidFill>
                <a:effectLst/>
                <a:uFillTx/>
                <a:latin typeface="Calibri"/>
                <a:ea typeface="Calibri"/>
              </a:defRPr>
            </a:lvl4pPr>
            <a:lvl5pPr marL="1542960" lvl="4" indent="-171360" defTabSz="914400">
              <a:lnSpc>
                <a:spcPct val="100000"/>
              </a:lnSpc>
              <a:spcBef>
                <a:spcPts val="499"/>
              </a:spcBef>
              <a:buClr>
                <a:srgbClr val="99CC00"/>
              </a:buClr>
              <a:buFont typeface="Wingdings" charset="2"/>
              <a:buChar char=""/>
              <a:defRPr lang="de-DE" sz="1400" b="0" u="none" strike="noStrike">
                <a:solidFill>
                  <a:schemeClr val="dk1"/>
                </a:solidFill>
                <a:effectLst/>
                <a:uFillTx/>
                <a:latin typeface="Calibri"/>
                <a:ea typeface="Calibri"/>
              </a:defRPr>
            </a:lvl5pPr>
          </a:lstStyle>
          <a:p>
            <a:pPr marL="0" indent="-457200"/>
            <a:r>
              <a:rPr lang="de-DE" sz="2800" u="none" strike="noStrike" dirty="0">
                <a:solidFill>
                  <a:srgbClr val="294466"/>
                </a:solidFill>
                <a:effectLst/>
                <a:uFillTx/>
                <a:latin typeface="Calibri"/>
                <a:ea typeface="Calibri"/>
              </a:rPr>
              <a:t>Mit Screenreader NVDA</a:t>
            </a:r>
          </a:p>
          <a:p>
            <a:pPr marL="0" indent="-457200"/>
            <a:r>
              <a:rPr lang="de-DE" sz="2800" u="none" strike="noStrike" dirty="0">
                <a:solidFill>
                  <a:srgbClr val="294466"/>
                </a:solidFill>
                <a:effectLst/>
                <a:uFillTx/>
                <a:latin typeface="Calibri"/>
                <a:ea typeface="Calibri"/>
              </a:rPr>
              <a:t>Tastatur ohne Maus</a:t>
            </a:r>
            <a:endParaRPr lang="de-DE" sz="2800" b="1" u="none" strike="noStrike" dirty="0">
              <a:solidFill>
                <a:srgbClr val="294466"/>
              </a:solidFill>
              <a:effectLst/>
              <a:uFillTx/>
              <a:latin typeface="Calibri"/>
              <a:ea typeface="Calibri"/>
            </a:endParaRPr>
          </a:p>
          <a:p>
            <a:pPr marL="257040" indent="0" defTabSz="914400">
              <a:lnSpc>
                <a:spcPct val="100000"/>
              </a:lnSpc>
              <a:buNone/>
              <a:tabLst>
                <a:tab pos="0" algn="l"/>
              </a:tabLst>
            </a:pPr>
            <a:endParaRPr lang="de-DE" sz="2800" b="0" u="none" strike="noStrike" dirty="0">
              <a:solidFill>
                <a:schemeClr val="dk1"/>
              </a:solidFill>
              <a:effectLst/>
              <a:uFillTx/>
              <a:latin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AD4B11-7B6F-4495-88F7-303C45887DBD}"/>
              </a:ext>
            </a:extLst>
          </p:cNvPr>
          <p:cNvSpPr>
            <a:spLocks noGrp="1"/>
          </p:cNvSpPr>
          <p:nvPr>
            <p:ph type="title"/>
          </p:nvPr>
        </p:nvSpPr>
        <p:spPr>
          <a:xfrm>
            <a:off x="609480" y="1285875"/>
            <a:ext cx="10971360" cy="444690"/>
          </a:xfrm>
        </p:spPr>
        <p:txBody>
          <a:bodyPr/>
          <a:lstStyle/>
          <a:p>
            <a:r>
              <a:rPr lang="de-DE" sz="2800" b="1" u="none" strike="noStrike" dirty="0" err="1">
                <a:solidFill>
                  <a:srgbClr val="294466"/>
                </a:solidFill>
                <a:effectLst/>
                <a:uFillTx/>
                <a:latin typeface="Calibri"/>
                <a:ea typeface="Calibri"/>
              </a:rPr>
              <a:t>EvaExam</a:t>
            </a:r>
            <a:r>
              <a:rPr lang="de-DE" sz="2800" b="1" u="none" strike="noStrike" dirty="0">
                <a:solidFill>
                  <a:srgbClr val="294466"/>
                </a:solidFill>
                <a:effectLst/>
                <a:uFillTx/>
                <a:latin typeface="Calibri"/>
                <a:ea typeface="Calibri"/>
              </a:rPr>
              <a:t> &amp; Barrierefreiheit</a:t>
            </a:r>
            <a:endParaRPr lang="de-DE" dirty="0"/>
          </a:p>
        </p:txBody>
      </p:sp>
      <p:sp>
        <p:nvSpPr>
          <p:cNvPr id="3" name="Textplatzhalter 2">
            <a:extLst>
              <a:ext uri="{FF2B5EF4-FFF2-40B4-BE49-F238E27FC236}">
                <a16:creationId xmlns:a16="http://schemas.microsoft.com/office/drawing/2014/main" id="{D6FB4B70-C3A7-4D1F-9891-6FD4E84CBC73}"/>
              </a:ext>
            </a:extLst>
          </p:cNvPr>
          <p:cNvSpPr>
            <a:spLocks noGrp="1"/>
          </p:cNvSpPr>
          <p:nvPr>
            <p:ph type="body"/>
          </p:nvPr>
        </p:nvSpPr>
        <p:spPr>
          <a:xfrm>
            <a:off x="609480" y="2189385"/>
            <a:ext cx="5385600" cy="638280"/>
          </a:xfrm>
        </p:spPr>
        <p:txBody>
          <a:bodyPr/>
          <a:lstStyle/>
          <a:p>
            <a:pPr algn="ctr"/>
            <a:r>
              <a:rPr lang="de-DE" sz="6000" dirty="0"/>
              <a:t>+</a:t>
            </a:r>
          </a:p>
        </p:txBody>
      </p:sp>
      <p:sp>
        <p:nvSpPr>
          <p:cNvPr id="4" name="Textplatzhalter 3">
            <a:extLst>
              <a:ext uri="{FF2B5EF4-FFF2-40B4-BE49-F238E27FC236}">
                <a16:creationId xmlns:a16="http://schemas.microsoft.com/office/drawing/2014/main" id="{E5754CB3-439A-4697-80B5-0C5F165BCCA9}"/>
              </a:ext>
            </a:extLst>
          </p:cNvPr>
          <p:cNvSpPr>
            <a:spLocks noGrp="1"/>
          </p:cNvSpPr>
          <p:nvPr>
            <p:ph type="body"/>
          </p:nvPr>
        </p:nvSpPr>
        <p:spPr>
          <a:xfrm>
            <a:off x="609480" y="2895600"/>
            <a:ext cx="5385600" cy="3229080"/>
          </a:xfrm>
        </p:spPr>
        <p:txBody>
          <a:bodyPr/>
          <a:lstStyle/>
          <a:p>
            <a:pPr marL="285840" indent="-285840" defTabSz="685800">
              <a:lnSpc>
                <a:spcPct val="100000"/>
              </a:lnSpc>
              <a:buClr>
                <a:srgbClr val="99CC00"/>
              </a:buClr>
              <a:buFont typeface="Arial"/>
              <a:buChar char="•"/>
            </a:pPr>
            <a:r>
              <a:rPr lang="de-DE" sz="1800" b="0" u="none" strike="noStrike" dirty="0">
                <a:solidFill>
                  <a:schemeClr val="dk1"/>
                </a:solidFill>
                <a:effectLst/>
                <a:uFillTx/>
                <a:latin typeface="Calibri"/>
                <a:ea typeface="Calibri"/>
              </a:rPr>
              <a:t>Kann mit Screenreader, Tastaturbedienung, Sprachsteuerung, Vergrößerung grundsätzlich ausgefüllt werden.</a:t>
            </a:r>
            <a:endParaRPr lang="de-DE" sz="1800" b="0" u="none" strike="noStrike" dirty="0">
              <a:solidFill>
                <a:srgbClr val="000000"/>
              </a:solidFill>
              <a:effectLst/>
              <a:uFillTx/>
              <a:latin typeface="Calibri"/>
            </a:endParaRPr>
          </a:p>
          <a:p>
            <a:pPr marL="285840" indent="-285840" defTabSz="685800">
              <a:lnSpc>
                <a:spcPct val="100000"/>
              </a:lnSpc>
              <a:buClr>
                <a:srgbClr val="99CC00"/>
              </a:buClr>
              <a:buFont typeface="Arial"/>
              <a:buChar char="•"/>
            </a:pPr>
            <a:r>
              <a:rPr lang="de-DE" sz="1800" b="0" u="none" strike="noStrike" dirty="0">
                <a:solidFill>
                  <a:schemeClr val="dk1"/>
                </a:solidFill>
                <a:effectLst/>
                <a:uFillTx/>
                <a:latin typeface="Calibri"/>
                <a:ea typeface="Calibri"/>
              </a:rPr>
              <a:t>Bilder können mit Alternativtexten versehen werden.</a:t>
            </a:r>
            <a:endParaRPr lang="de-DE" sz="1800" b="0" u="none" strike="noStrike" dirty="0">
              <a:solidFill>
                <a:srgbClr val="000000"/>
              </a:solidFill>
              <a:effectLst/>
              <a:uFillTx/>
              <a:latin typeface="Calibri"/>
            </a:endParaRPr>
          </a:p>
          <a:p>
            <a:pPr marL="285840" indent="-285840" defTabSz="685800">
              <a:lnSpc>
                <a:spcPct val="100000"/>
              </a:lnSpc>
              <a:buClr>
                <a:srgbClr val="99CC00"/>
              </a:buClr>
              <a:buFont typeface="Arial"/>
              <a:buChar char="•"/>
            </a:pPr>
            <a:r>
              <a:rPr lang="de-DE" sz="1800" b="0" u="none" strike="noStrike" dirty="0">
                <a:solidFill>
                  <a:schemeClr val="dk1"/>
                </a:solidFill>
                <a:effectLst/>
                <a:uFillTx/>
                <a:latin typeface="Calibri"/>
                <a:ea typeface="Calibri"/>
              </a:rPr>
              <a:t>Videos können mit Untertitel versehen werden.</a:t>
            </a:r>
            <a:endParaRPr lang="de-DE" sz="1800" b="0" u="none" strike="noStrike" dirty="0">
              <a:solidFill>
                <a:srgbClr val="000000"/>
              </a:solidFill>
              <a:effectLst/>
              <a:uFillTx/>
              <a:latin typeface="Calibri"/>
            </a:endParaRPr>
          </a:p>
        </p:txBody>
      </p:sp>
      <p:sp>
        <p:nvSpPr>
          <p:cNvPr id="5" name="Textplatzhalter 4">
            <a:extLst>
              <a:ext uri="{FF2B5EF4-FFF2-40B4-BE49-F238E27FC236}">
                <a16:creationId xmlns:a16="http://schemas.microsoft.com/office/drawing/2014/main" id="{01A1DAF9-ECAE-4EEA-BDE2-7715FF76B262}"/>
              </a:ext>
            </a:extLst>
          </p:cNvPr>
          <p:cNvSpPr>
            <a:spLocks noGrp="1"/>
          </p:cNvSpPr>
          <p:nvPr>
            <p:ph type="body"/>
          </p:nvPr>
        </p:nvSpPr>
        <p:spPr>
          <a:xfrm>
            <a:off x="6193440" y="2257318"/>
            <a:ext cx="5387760" cy="638280"/>
          </a:xfrm>
        </p:spPr>
        <p:txBody>
          <a:bodyPr/>
          <a:lstStyle/>
          <a:p>
            <a:pPr algn="ctr"/>
            <a:r>
              <a:rPr lang="de-DE" sz="6000" dirty="0"/>
              <a:t>-</a:t>
            </a:r>
          </a:p>
        </p:txBody>
      </p:sp>
      <p:sp>
        <p:nvSpPr>
          <p:cNvPr id="6" name="Textplatzhalter 5">
            <a:extLst>
              <a:ext uri="{FF2B5EF4-FFF2-40B4-BE49-F238E27FC236}">
                <a16:creationId xmlns:a16="http://schemas.microsoft.com/office/drawing/2014/main" id="{37616EE4-5184-4C28-8813-D76292FBF06E}"/>
              </a:ext>
            </a:extLst>
          </p:cNvPr>
          <p:cNvSpPr>
            <a:spLocks noGrp="1"/>
          </p:cNvSpPr>
          <p:nvPr>
            <p:ph type="body"/>
          </p:nvPr>
        </p:nvSpPr>
        <p:spPr>
          <a:xfrm>
            <a:off x="6193440" y="2895598"/>
            <a:ext cx="5387760" cy="3229081"/>
          </a:xfrm>
        </p:spPr>
        <p:txBody>
          <a:bodyPr/>
          <a:lstStyle/>
          <a:p>
            <a:pPr marL="285840" indent="-285840" defTabSz="685800">
              <a:lnSpc>
                <a:spcPct val="100000"/>
              </a:lnSpc>
              <a:buClr>
                <a:srgbClr val="99CC00"/>
              </a:buClr>
              <a:buFont typeface="Arial"/>
              <a:buChar char="•"/>
            </a:pPr>
            <a:r>
              <a:rPr lang="de-DE" sz="1800" b="0" u="none" strike="noStrike" dirty="0">
                <a:solidFill>
                  <a:schemeClr val="dk1"/>
                </a:solidFill>
                <a:effectLst/>
                <a:uFillTx/>
                <a:latin typeface="Calibri"/>
                <a:ea typeface="Calibri"/>
              </a:rPr>
              <a:t>Für </a:t>
            </a:r>
            <a:r>
              <a:rPr lang="de-DE" sz="1800" b="0" u="none" strike="noStrike" dirty="0" err="1">
                <a:solidFill>
                  <a:schemeClr val="dk1"/>
                </a:solidFill>
                <a:effectLst/>
                <a:uFillTx/>
                <a:latin typeface="Calibri"/>
                <a:ea typeface="Calibri"/>
              </a:rPr>
              <a:t>Screenreadernutzer</a:t>
            </a:r>
            <a:r>
              <a:rPr lang="de-DE" sz="1800" b="0" u="none" strike="noStrike" dirty="0">
                <a:solidFill>
                  <a:schemeClr val="dk1"/>
                </a:solidFill>
                <a:effectLst/>
                <a:uFillTx/>
                <a:latin typeface="Calibri"/>
                <a:ea typeface="Calibri"/>
              </a:rPr>
              <a:t>*innen ist es schwierig zu verstehen, wie Fragen und Antwortoptionen vorgelesen wurden. </a:t>
            </a:r>
            <a:endParaRPr lang="de-DE" sz="1800" b="0" u="none" strike="noStrike" dirty="0">
              <a:solidFill>
                <a:srgbClr val="000000"/>
              </a:solidFill>
              <a:effectLst/>
              <a:uFillTx/>
              <a:latin typeface="Calibri"/>
            </a:endParaRPr>
          </a:p>
          <a:p>
            <a:pPr marL="285840" indent="-285840" defTabSz="685800">
              <a:lnSpc>
                <a:spcPct val="100000"/>
              </a:lnSpc>
              <a:buClr>
                <a:srgbClr val="99CC00"/>
              </a:buClr>
              <a:buFont typeface="Arial"/>
              <a:buChar char="•"/>
            </a:pPr>
            <a:r>
              <a:rPr lang="de-DE" sz="1800" b="0" u="none" strike="noStrike" dirty="0">
                <a:solidFill>
                  <a:schemeClr val="dk1"/>
                </a:solidFill>
                <a:effectLst/>
                <a:uFillTx/>
                <a:latin typeface="Calibri"/>
                <a:ea typeface="Calibri"/>
              </a:rPr>
              <a:t> Hotspot-Frage für Screenreader/Tastaturbedienung nicht zugänglich</a:t>
            </a:r>
            <a:endParaRPr lang="de-DE" sz="1800" b="0" u="none" strike="noStrike" dirty="0">
              <a:solidFill>
                <a:srgbClr val="000000"/>
              </a:solidFill>
              <a:effectLst/>
              <a:uFillTx/>
              <a:latin typeface="Calibri"/>
            </a:endParaRPr>
          </a:p>
          <a:p>
            <a:pPr marL="285840" indent="-285840" defTabSz="685800">
              <a:lnSpc>
                <a:spcPct val="100000"/>
              </a:lnSpc>
              <a:buClr>
                <a:srgbClr val="99CC00"/>
              </a:buClr>
              <a:buFont typeface="Arial"/>
              <a:buChar char="•"/>
            </a:pPr>
            <a:r>
              <a:rPr lang="de-DE" sz="1800" b="0" u="none" strike="noStrike" dirty="0">
                <a:solidFill>
                  <a:schemeClr val="dk1"/>
                </a:solidFill>
                <a:effectLst/>
                <a:uFillTx/>
                <a:latin typeface="Calibri"/>
                <a:ea typeface="Calibri"/>
              </a:rPr>
              <a:t>Zuordnungsfrage in responsiver/vergrößerter Ansicht schwierig</a:t>
            </a:r>
            <a:endParaRPr lang="de-DE" sz="1800" b="0" u="none" strike="noStrike" dirty="0">
              <a:solidFill>
                <a:srgbClr val="000000"/>
              </a:solidFill>
              <a:effectLst/>
              <a:uFillTx/>
              <a:latin typeface="Calibri"/>
            </a:endParaRPr>
          </a:p>
          <a:p>
            <a:pPr marL="285840" indent="-285840" defTabSz="685800">
              <a:lnSpc>
                <a:spcPct val="100000"/>
              </a:lnSpc>
              <a:buClr>
                <a:srgbClr val="99CC00"/>
              </a:buClr>
              <a:buFont typeface="Arial"/>
              <a:buChar char="•"/>
            </a:pPr>
            <a:r>
              <a:rPr lang="de-DE" sz="1800" b="0" u="none" strike="noStrike" dirty="0">
                <a:solidFill>
                  <a:schemeClr val="dk1"/>
                </a:solidFill>
                <a:effectLst/>
                <a:uFillTx/>
                <a:latin typeface="Calibri"/>
                <a:ea typeface="Calibri"/>
              </a:rPr>
              <a:t>Mit assistiven Technologien dauert es länger!</a:t>
            </a:r>
            <a:endParaRPr lang="de-DE" sz="1800" b="0" u="none" strike="noStrike" dirty="0">
              <a:solidFill>
                <a:srgbClr val="000000"/>
              </a:solidFill>
              <a:effectLst/>
              <a:uFillTx/>
              <a:latin typeface="Calibri"/>
            </a:endParaRPr>
          </a:p>
        </p:txBody>
      </p:sp>
      <p:sp>
        <p:nvSpPr>
          <p:cNvPr id="7" name="Textfeld 230022762">
            <a:extLst>
              <a:ext uri="{FF2B5EF4-FFF2-40B4-BE49-F238E27FC236}">
                <a16:creationId xmlns:a16="http://schemas.microsoft.com/office/drawing/2014/main" id="{F6185F11-F9E3-4020-AD1B-BFBEE11C3B75}"/>
              </a:ext>
            </a:extLst>
          </p:cNvPr>
          <p:cNvSpPr/>
          <p:nvPr/>
        </p:nvSpPr>
        <p:spPr>
          <a:xfrm>
            <a:off x="2526105" y="6192614"/>
            <a:ext cx="9054735" cy="367878"/>
          </a:xfrm>
          <a:prstGeom prst="rect">
            <a:avLst/>
          </a:prstGeom>
          <a:noFill/>
          <a:ln w="0">
            <a:noFill/>
          </a:ln>
        </p:spPr>
        <p:style>
          <a:lnRef idx="0">
            <a:scrgbClr r="0" g="0" b="0"/>
          </a:lnRef>
          <a:fillRef idx="0">
            <a:scrgbClr r="0" g="0" b="0"/>
          </a:fillRef>
          <a:effectRef idx="0">
            <a:scrgbClr r="0" g="0" b="0"/>
          </a:effectRef>
          <a:fontRef idx="minor"/>
        </p:style>
        <p:txBody>
          <a:bodyPr horzOverflow="overflow" wrap="square" lIns="90000" tIns="45000" rIns="90000" bIns="45000" numCol="1" spcCol="0" anchor="t">
            <a:spAutoFit/>
          </a:bodyPr>
          <a:lstStyle/>
          <a:p>
            <a:r>
              <a:rPr lang="de-DE" sz="1800" b="0" u="none" strike="noStrike" dirty="0">
                <a:solidFill>
                  <a:schemeClr val="dk1"/>
                </a:solidFill>
                <a:effectLst/>
                <a:uFillTx/>
                <a:latin typeface="Calibri"/>
                <a:ea typeface="Calibri"/>
              </a:rPr>
              <a:t>(Kompetenzzentrum für digitale Barrierefreiheit 2024, </a:t>
            </a:r>
            <a:r>
              <a:rPr lang="de-DE" sz="1800" b="0" u="none" strike="noStrike" dirty="0">
                <a:solidFill>
                  <a:schemeClr val="dk1">
                    <a:lumMod val="95000"/>
                    <a:lumOff val="5000"/>
                  </a:schemeClr>
                </a:solidFill>
                <a:effectLst/>
                <a:uFillTx/>
                <a:latin typeface="Calibri"/>
                <a:ea typeface="Calibri"/>
              </a:rPr>
              <a:t>Version 9.1 / 2025.1</a:t>
            </a:r>
            <a:r>
              <a:rPr lang="de-DE" sz="1800" b="0" u="none" strike="noStrike" dirty="0">
                <a:solidFill>
                  <a:schemeClr val="dk1"/>
                </a:solidFill>
                <a:effectLst/>
                <a:uFillTx/>
                <a:latin typeface="Calibri"/>
                <a:ea typeface="Calibri"/>
              </a:rPr>
              <a:t>)</a:t>
            </a:r>
            <a:endParaRPr lang="de-DE" sz="1800" b="0" u="none" strike="noStrike" dirty="0">
              <a:solidFill>
                <a:srgbClr val="000000"/>
              </a:solidFill>
              <a:effectLst/>
              <a:uFillTx/>
              <a:latin typeface="Calibri"/>
            </a:endParaRPr>
          </a:p>
        </p:txBody>
      </p:sp>
    </p:spTree>
    <p:extLst>
      <p:ext uri="{BB962C8B-B14F-4D97-AF65-F5344CB8AC3E}">
        <p14:creationId xmlns:p14="http://schemas.microsoft.com/office/powerpoint/2010/main" val="1429566153"/>
      </p:ext>
    </p:extLst>
  </p:cSld>
  <p:clrMapOvr>
    <a:masterClrMapping/>
  </p:clrMapOvr>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kkurat"/>
        <a:ea typeface="Arial"/>
        <a:cs typeface="Arial"/>
      </a:majorFont>
      <a:minorFont>
        <a:latin typeface="Akkurat-Light"/>
        <a:ea typeface="Arial"/>
        <a:cs typeface="Arial"/>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a:path>
          <a:tileRect/>
        </a:gradFill>
        <a:gradFill>
          <a:gsLst>
            <a:gs pos="0">
              <a:schemeClr val="phClr">
                <a:tint val="80000"/>
              </a:schemeClr>
            </a:gs>
            <a:gs pos="100000">
              <a:schemeClr val="phClr">
                <a:shade val="30000"/>
              </a:schemeClr>
            </a:gs>
          </a:gsLst>
          <a:path path="circle">
            <a:fillToRect/>
          </a:path>
          <a:tileRect/>
        </a:gradFill>
      </a:bgFillStyleLst>
    </a:fmtScheme>
  </a:themeElements>
  <a:objectDefaults/>
  <a:extraClrSchemeLst/>
</a:theme>
</file>

<file path=ppt/theme/theme2.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1074</Words>
  <Application>Microsoft Office PowerPoint</Application>
  <PresentationFormat>Breitbild</PresentationFormat>
  <Paragraphs>178</Paragraphs>
  <Slides>19</Slides>
  <Notes>17</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19</vt:i4>
      </vt:variant>
    </vt:vector>
  </HeadingPairs>
  <TitlesOfParts>
    <vt:vector size="26" baseType="lpstr">
      <vt:lpstr>Akkurat</vt:lpstr>
      <vt:lpstr>Akkurat-Light</vt:lpstr>
      <vt:lpstr>Arial</vt:lpstr>
      <vt:lpstr>Calibri</vt:lpstr>
      <vt:lpstr>Symbol</vt:lpstr>
      <vt:lpstr>Wingdings</vt:lpstr>
      <vt:lpstr>Standarddesign</vt:lpstr>
      <vt:lpstr>Anne Haage Denise Materna-Stuttkewitz  21. Mai 2026</vt:lpstr>
      <vt:lpstr>Agenda</vt:lpstr>
      <vt:lpstr>Relevanz des Themas</vt:lpstr>
      <vt:lpstr>Was denken Sie, welche konkreten Barrieren erfahren Studierende mit Beeinträchtigungen in digitalen Prüfungen?</vt:lpstr>
      <vt:lpstr>Herausforderungen in Prüfungen</vt:lpstr>
      <vt:lpstr>Digitale Prüfungen: Chance &amp; Herausforderung für Barrierefreiheit</vt:lpstr>
      <vt:lpstr>Moodle Test &amp; Barrierefreiheit</vt:lpstr>
      <vt:lpstr>Moodle-Prüfung mit assistiven Technologien</vt:lpstr>
      <vt:lpstr>EvaExam &amp; Barrierefreiheit</vt:lpstr>
      <vt:lpstr>Selbsterfahrung EvaExam</vt:lpstr>
      <vt:lpstr>Lösungsraum für chancengleiche Teilhabe an Prüfungen (1/2)</vt:lpstr>
      <vt:lpstr>Lösungsraum für chancengleiche Teilhabe an Prüfungen (2/2)</vt:lpstr>
      <vt:lpstr>Nachteilsausgleiche für Prüfungen</vt:lpstr>
      <vt:lpstr> KI als Hilfsmittel für barrierefreie Prüfungen</vt:lpstr>
      <vt:lpstr>Beispiel: Alt. Frageformat</vt:lpstr>
      <vt:lpstr>Zusammenfassung: Verantwortung der Akteur:innen</vt:lpstr>
      <vt:lpstr>Good Practices für barrierefreie digitale Prüfungen</vt:lpstr>
      <vt:lpstr>Literatur</vt:lpstr>
      <vt:lpstr>Ansprechpersonen</vt:lpstr>
    </vt:vector>
  </TitlesOfParts>
  <Company>itmc - TU Dortmund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subject/>
  <dc:creator>msteolsc</dc:creator>
  <dc:description/>
  <cp:lastModifiedBy>Haage, Annegret</cp:lastModifiedBy>
  <cp:revision>342</cp:revision>
  <cp:lastPrinted>2026-05-21T08:39:01Z</cp:lastPrinted>
  <dcterms:created xsi:type="dcterms:W3CDTF">2008-12-01T10:04:29Z</dcterms:created>
  <dcterms:modified xsi:type="dcterms:W3CDTF">2026-05-21T09:26:43Z</dcterms:modified>
  <dc:language>de-DE</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625611B7-26EE-45CF-9EF2-15A44C455D30</vt:lpwstr>
  </property>
  <property fmtid="{D5CDD505-2E9C-101B-9397-08002B2CF9AE}" pid="3" name="ArticulatePath">
    <vt:lpwstr>Folienmaster_itmc_zhb_16zu9</vt:lpwstr>
  </property>
  <property fmtid="{D5CDD505-2E9C-101B-9397-08002B2CF9AE}" pid="4" name="HiddenSlides">
    <vt:i4>2</vt:i4>
  </property>
  <property fmtid="{D5CDD505-2E9C-101B-9397-08002B2CF9AE}" pid="5" name="MMClips">
    <vt:i4>1</vt:i4>
  </property>
  <property fmtid="{D5CDD505-2E9C-101B-9397-08002B2CF9AE}" pid="6" name="Notes">
    <vt:i4>24</vt:i4>
  </property>
  <property fmtid="{D5CDD505-2E9C-101B-9397-08002B2CF9AE}" pid="7" name="PresentationFormat">
    <vt:lpwstr>Breitbild</vt:lpwstr>
  </property>
  <property fmtid="{D5CDD505-2E9C-101B-9397-08002B2CF9AE}" pid="8" name="Slides">
    <vt:i4>24</vt:i4>
  </property>
</Properties>
</file>